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6" r:id="rId1"/>
  </p:sldMasterIdLst>
  <p:sldIdLst>
    <p:sldId id="256" r:id="rId2"/>
    <p:sldId id="343" r:id="rId3"/>
    <p:sldId id="344" r:id="rId4"/>
    <p:sldId id="353" r:id="rId5"/>
    <p:sldId id="258" r:id="rId6"/>
    <p:sldId id="272" r:id="rId7"/>
    <p:sldId id="304" r:id="rId8"/>
    <p:sldId id="305" r:id="rId9"/>
    <p:sldId id="306" r:id="rId10"/>
    <p:sldId id="364" r:id="rId11"/>
    <p:sldId id="367" r:id="rId12"/>
    <p:sldId id="382" r:id="rId13"/>
    <p:sldId id="369" r:id="rId14"/>
    <p:sldId id="370" r:id="rId15"/>
    <p:sldId id="365" r:id="rId16"/>
    <p:sldId id="372" r:id="rId17"/>
    <p:sldId id="307" r:id="rId18"/>
    <p:sldId id="383" r:id="rId19"/>
    <p:sldId id="373" r:id="rId20"/>
    <p:sldId id="374" r:id="rId21"/>
    <p:sldId id="274" r:id="rId22"/>
    <p:sldId id="273" r:id="rId23"/>
    <p:sldId id="375" r:id="rId24"/>
    <p:sldId id="262" r:id="rId25"/>
    <p:sldId id="275" r:id="rId26"/>
    <p:sldId id="376" r:id="rId27"/>
    <p:sldId id="264" r:id="rId28"/>
    <p:sldId id="355" r:id="rId29"/>
    <p:sldId id="346" r:id="rId30"/>
    <p:sldId id="347" r:id="rId31"/>
    <p:sldId id="265" r:id="rId32"/>
    <p:sldId id="268" r:id="rId33"/>
    <p:sldId id="266" r:id="rId34"/>
    <p:sldId id="267" r:id="rId35"/>
    <p:sldId id="348" r:id="rId36"/>
    <p:sldId id="308" r:id="rId37"/>
    <p:sldId id="309" r:id="rId38"/>
    <p:sldId id="269" r:id="rId39"/>
    <p:sldId id="351" r:id="rId40"/>
    <p:sldId id="349" r:id="rId41"/>
    <p:sldId id="270" r:id="rId42"/>
    <p:sldId id="330" r:id="rId43"/>
    <p:sldId id="352" r:id="rId44"/>
    <p:sldId id="276" r:id="rId45"/>
    <p:sldId id="278" r:id="rId46"/>
    <p:sldId id="339" r:id="rId47"/>
    <p:sldId id="279" r:id="rId48"/>
    <p:sldId id="280" r:id="rId49"/>
    <p:sldId id="281" r:id="rId50"/>
    <p:sldId id="357" r:id="rId51"/>
    <p:sldId id="377" r:id="rId52"/>
    <p:sldId id="316" r:id="rId53"/>
    <p:sldId id="319" r:id="rId54"/>
    <p:sldId id="317" r:id="rId55"/>
    <p:sldId id="340" r:id="rId56"/>
    <p:sldId id="322" r:id="rId57"/>
    <p:sldId id="320" r:id="rId58"/>
    <p:sldId id="318" r:id="rId59"/>
    <p:sldId id="341" r:id="rId60"/>
    <p:sldId id="321" r:id="rId61"/>
    <p:sldId id="358" r:id="rId62"/>
    <p:sldId id="359" r:id="rId63"/>
    <p:sldId id="360" r:id="rId64"/>
    <p:sldId id="282" r:id="rId65"/>
    <p:sldId id="378" r:id="rId66"/>
    <p:sldId id="379" r:id="rId67"/>
    <p:sldId id="332" r:id="rId68"/>
    <p:sldId id="333" r:id="rId69"/>
    <p:sldId id="380" r:id="rId70"/>
    <p:sldId id="350" r:id="rId71"/>
    <p:sldId id="334" r:id="rId72"/>
    <p:sldId id="335" r:id="rId73"/>
    <p:sldId id="283" r:id="rId74"/>
    <p:sldId id="338" r:id="rId75"/>
    <p:sldId id="336" r:id="rId76"/>
    <p:sldId id="337" r:id="rId77"/>
    <p:sldId id="284" r:id="rId78"/>
    <p:sldId id="285" r:id="rId79"/>
    <p:sldId id="286" r:id="rId80"/>
    <p:sldId id="362" r:id="rId81"/>
    <p:sldId id="361" r:id="rId82"/>
    <p:sldId id="287" r:id="rId83"/>
    <p:sldId id="288" r:id="rId84"/>
    <p:sldId id="289" r:id="rId85"/>
    <p:sldId id="311" r:id="rId8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CC21F6-A79A-410D-8D0C-42D0BC789D26}" v="306" dt="2025-07-25T03:18:00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96" autoAdjust="0"/>
  </p:normalViewPr>
  <p:slideViewPr>
    <p:cSldViewPr snapToGrid="0" snapToObjects="1">
      <p:cViewPr>
        <p:scale>
          <a:sx n="70" d="100"/>
          <a:sy n="70" d="100"/>
        </p:scale>
        <p:origin x="1810" y="1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561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microsoft.com/office/2015/10/relationships/revisionInfo" Target="revisionInfo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na Tariq" userId="12519a4c1bb297f4" providerId="LiveId" clId="{6CCC21F6-A79A-410D-8D0C-42D0BC789D26}"/>
    <pc:docChg chg="undo custSel addSld delSld modSld sldOrd">
      <pc:chgData name="Amina Tariq" userId="12519a4c1bb297f4" providerId="LiveId" clId="{6CCC21F6-A79A-410D-8D0C-42D0BC789D26}" dt="2025-07-25T03:31:41.484" v="2139" actId="113"/>
      <pc:docMkLst>
        <pc:docMk/>
      </pc:docMkLst>
      <pc:sldChg chg="addSp modSp mod setBg">
        <pc:chgData name="Amina Tariq" userId="12519a4c1bb297f4" providerId="LiveId" clId="{6CCC21F6-A79A-410D-8D0C-42D0BC789D26}" dt="2025-07-24T06:28:45.731" v="2108" actId="255"/>
        <pc:sldMkLst>
          <pc:docMk/>
          <pc:sldMk cId="3827648605" sldId="256"/>
        </pc:sldMkLst>
        <pc:spChg chg="mod">
          <ac:chgData name="Amina Tariq" userId="12519a4c1bb297f4" providerId="LiveId" clId="{6CCC21F6-A79A-410D-8D0C-42D0BC789D26}" dt="2025-07-24T06:28:45.731" v="2108" actId="255"/>
          <ac:spMkLst>
            <pc:docMk/>
            <pc:sldMk cId="3827648605" sldId="256"/>
            <ac:spMk id="3" creationId="{00000000-0000-0000-0000-000000000000}"/>
          </ac:spMkLst>
        </pc:spChg>
      </pc:sldChg>
      <pc:sldChg chg="addSp delSp modSp mod setBg modAnim">
        <pc:chgData name="Amina Tariq" userId="12519a4c1bb297f4" providerId="LiveId" clId="{6CCC21F6-A79A-410D-8D0C-42D0BC789D26}" dt="2025-07-25T03:07:44.577" v="2113" actId="20577"/>
        <pc:sldMkLst>
          <pc:docMk/>
          <pc:sldMk cId="3380340109" sldId="258"/>
        </pc:sldMkLst>
        <pc:graphicFrameChg chg="add mod modGraphic">
          <ac:chgData name="Amina Tariq" userId="12519a4c1bb297f4" providerId="LiveId" clId="{6CCC21F6-A79A-410D-8D0C-42D0BC789D26}" dt="2025-07-25T03:07:44.577" v="2113" actId="20577"/>
          <ac:graphicFrameMkLst>
            <pc:docMk/>
            <pc:sldMk cId="3380340109" sldId="258"/>
            <ac:graphicFrameMk id="5" creationId="{C8903A3F-B677-B8CD-D874-2E23B8B6E6D8}"/>
          </ac:graphicFrameMkLst>
        </pc:graphicFrameChg>
      </pc:sldChg>
      <pc:sldChg chg="addSp delSp modSp del mod setBg">
        <pc:chgData name="Amina Tariq" userId="12519a4c1bb297f4" providerId="LiveId" clId="{6CCC21F6-A79A-410D-8D0C-42D0BC789D26}" dt="2025-07-24T06:20:57.418" v="2068" actId="47"/>
        <pc:sldMkLst>
          <pc:docMk/>
          <pc:sldMk cId="1403087908" sldId="259"/>
        </pc:sldMkLst>
      </pc:sldChg>
      <pc:sldChg chg="addSp modSp del mod setBg">
        <pc:chgData name="Amina Tariq" userId="12519a4c1bb297f4" providerId="LiveId" clId="{6CCC21F6-A79A-410D-8D0C-42D0BC789D26}" dt="2022-06-13T05:18:10.063" v="969" actId="47"/>
        <pc:sldMkLst>
          <pc:docMk/>
          <pc:sldMk cId="2182109770" sldId="260"/>
        </pc:sldMkLst>
      </pc:sldChg>
      <pc:sldChg chg="addSp modSp mod setBg modAnim">
        <pc:chgData name="Amina Tariq" userId="12519a4c1bb297f4" providerId="LiveId" clId="{6CCC21F6-A79A-410D-8D0C-42D0BC789D26}" dt="2023-08-07T08:45:17.177" v="1383" actId="113"/>
        <pc:sldMkLst>
          <pc:docMk/>
          <pc:sldMk cId="2072806417" sldId="262"/>
        </pc:sldMkLst>
      </pc:sldChg>
      <pc:sldChg chg="addSp delSp modSp mod setBg">
        <pc:chgData name="Amina Tariq" userId="12519a4c1bb297f4" providerId="LiveId" clId="{6CCC21F6-A79A-410D-8D0C-42D0BC789D26}" dt="2025-07-24T06:13:59.858" v="2033" actId="255"/>
        <pc:sldMkLst>
          <pc:docMk/>
          <pc:sldMk cId="2831552318" sldId="264"/>
        </pc:sldMkLst>
        <pc:spChg chg="mod">
          <ac:chgData name="Amina Tariq" userId="12519a4c1bb297f4" providerId="LiveId" clId="{6CCC21F6-A79A-410D-8D0C-42D0BC789D26}" dt="2025-07-24T06:13:35.379" v="2030" actId="207"/>
          <ac:spMkLst>
            <pc:docMk/>
            <pc:sldMk cId="2831552318" sldId="264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6:13:59.858" v="2033" actId="255"/>
          <ac:spMkLst>
            <pc:docMk/>
            <pc:sldMk cId="2831552318" sldId="264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3T14:22:52.653" v="1803" actId="207"/>
        <pc:sldMkLst>
          <pc:docMk/>
          <pc:sldMk cId="3583485336" sldId="265"/>
        </pc:sldMkLst>
        <pc:spChg chg="mod">
          <ac:chgData name="Amina Tariq" userId="12519a4c1bb297f4" providerId="LiveId" clId="{6CCC21F6-A79A-410D-8D0C-42D0BC789D26}" dt="2025-07-23T14:22:52.653" v="1803" actId="207"/>
          <ac:spMkLst>
            <pc:docMk/>
            <pc:sldMk cId="3583485336" sldId="265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3-08-07T08:52:57.396" v="1397" actId="207"/>
        <pc:sldMkLst>
          <pc:docMk/>
          <pc:sldMk cId="2343881217" sldId="266"/>
        </pc:sldMkLst>
      </pc:sldChg>
      <pc:sldChg chg="addSp modSp mod setBg">
        <pc:chgData name="Amina Tariq" userId="12519a4c1bb297f4" providerId="LiveId" clId="{6CCC21F6-A79A-410D-8D0C-42D0BC789D26}" dt="2023-08-07T08:53:18.382" v="1400" actId="207"/>
        <pc:sldMkLst>
          <pc:docMk/>
          <pc:sldMk cId="3933088136" sldId="267"/>
        </pc:sldMkLst>
      </pc:sldChg>
      <pc:sldChg chg="addSp modSp mod setBg">
        <pc:chgData name="Amina Tariq" userId="12519a4c1bb297f4" providerId="LiveId" clId="{6CCC21F6-A79A-410D-8D0C-42D0BC789D26}" dt="2023-08-07T08:52:39.754" v="1395" actId="207"/>
        <pc:sldMkLst>
          <pc:docMk/>
          <pc:sldMk cId="2329543488" sldId="268"/>
        </pc:sldMkLst>
      </pc:sldChg>
      <pc:sldChg chg="addSp delSp modSp mod setBg modAnim">
        <pc:chgData name="Amina Tariq" userId="12519a4c1bb297f4" providerId="LiveId" clId="{6CCC21F6-A79A-410D-8D0C-42D0BC789D26}" dt="2025-07-24T06:10:46.186" v="2021" actId="14100"/>
        <pc:sldMkLst>
          <pc:docMk/>
          <pc:sldMk cId="3415157211" sldId="269"/>
        </pc:sldMkLst>
        <pc:spChg chg="mod">
          <ac:chgData name="Amina Tariq" userId="12519a4c1bb297f4" providerId="LiveId" clId="{6CCC21F6-A79A-410D-8D0C-42D0BC789D26}" dt="2025-07-24T06:10:33.961" v="2017" actId="14100"/>
          <ac:spMkLst>
            <pc:docMk/>
            <pc:sldMk cId="3415157211" sldId="269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6:10:46.186" v="2021" actId="14100"/>
          <ac:spMkLst>
            <pc:docMk/>
            <pc:sldMk cId="3415157211" sldId="269"/>
            <ac:spMk id="3" creationId="{00000000-0000-0000-0000-000000000000}"/>
          </ac:spMkLst>
        </pc:spChg>
      </pc:sldChg>
      <pc:sldChg chg="addSp delSp modSp mod setBg modAnim setClrOvrMap">
        <pc:chgData name="Amina Tariq" userId="12519a4c1bb297f4" providerId="LiveId" clId="{6CCC21F6-A79A-410D-8D0C-42D0BC789D26}" dt="2025-07-24T04:44:14.256" v="1957" actId="207"/>
        <pc:sldMkLst>
          <pc:docMk/>
          <pc:sldMk cId="2834371159" sldId="270"/>
        </pc:sldMkLst>
        <pc:spChg chg="mod">
          <ac:chgData name="Amina Tariq" userId="12519a4c1bb297f4" providerId="LiveId" clId="{6CCC21F6-A79A-410D-8D0C-42D0BC789D26}" dt="2025-07-24T04:44:14.256" v="1957" actId="207"/>
          <ac:spMkLst>
            <pc:docMk/>
            <pc:sldMk cId="2834371159" sldId="270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3T14:25:26.507" v="1815" actId="20577"/>
          <ac:spMkLst>
            <pc:docMk/>
            <pc:sldMk cId="2834371159" sldId="270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3T14:25:09.732" v="1810" actId="26606"/>
          <ac:spMkLst>
            <pc:docMk/>
            <pc:sldMk cId="2834371159" sldId="270"/>
            <ac:spMk id="23" creationId="{D75627FE-0AC5-4349-AC08-45A58BEC9B8C}"/>
          </ac:spMkLst>
        </pc:spChg>
        <pc:spChg chg="add">
          <ac:chgData name="Amina Tariq" userId="12519a4c1bb297f4" providerId="LiveId" clId="{6CCC21F6-A79A-410D-8D0C-42D0BC789D26}" dt="2025-07-23T14:25:09.732" v="1810" actId="26606"/>
          <ac:spMkLst>
            <pc:docMk/>
            <pc:sldMk cId="2834371159" sldId="270"/>
            <ac:spMk id="48" creationId="{BC2574CF-1D35-4994-87BD-5A3378E1AB34}"/>
          </ac:spMkLst>
        </pc:spChg>
        <pc:grpChg chg="add">
          <ac:chgData name="Amina Tariq" userId="12519a4c1bb297f4" providerId="LiveId" clId="{6CCC21F6-A79A-410D-8D0C-42D0BC789D26}" dt="2025-07-23T14:25:09.732" v="1810" actId="26606"/>
          <ac:grpSpMkLst>
            <pc:docMk/>
            <pc:sldMk cId="2834371159" sldId="270"/>
            <ac:grpSpMk id="25" creationId="{F87AAF7B-2090-475D-9C3E-FDC03DD87A88}"/>
          </ac:grpSpMkLst>
        </pc:grpChg>
      </pc:sldChg>
      <pc:sldChg chg="addSp delSp modSp mod setBg">
        <pc:chgData name="Amina Tariq" userId="12519a4c1bb297f4" providerId="LiveId" clId="{6CCC21F6-A79A-410D-8D0C-42D0BC789D26}" dt="2025-07-23T13:51:39.298" v="1606" actId="27636"/>
        <pc:sldMkLst>
          <pc:docMk/>
          <pc:sldMk cId="3451836669" sldId="272"/>
        </pc:sldMkLst>
        <pc:spChg chg="mod">
          <ac:chgData name="Amina Tariq" userId="12519a4c1bb297f4" providerId="LiveId" clId="{6CCC21F6-A79A-410D-8D0C-42D0BC789D26}" dt="2025-07-23T13:51:09.513" v="1601" actId="26606"/>
          <ac:spMkLst>
            <pc:docMk/>
            <pc:sldMk cId="3451836669" sldId="272"/>
            <ac:spMk id="2" creationId="{00000000-0000-0000-0000-000000000000}"/>
          </ac:spMkLst>
        </pc:spChg>
        <pc:spChg chg="add">
          <ac:chgData name="Amina Tariq" userId="12519a4c1bb297f4" providerId="LiveId" clId="{6CCC21F6-A79A-410D-8D0C-42D0BC789D26}" dt="2025-07-23T13:51:09.528" v="1602" actId="26606"/>
          <ac:spMkLst>
            <pc:docMk/>
            <pc:sldMk cId="3451836669" sldId="272"/>
            <ac:spMk id="36" creationId="{EDB4298B-514D-4087-BFCF-5E0B7C9A9979}"/>
          </ac:spMkLst>
        </pc:spChg>
        <pc:spChg chg="add mod">
          <ac:chgData name="Amina Tariq" userId="12519a4c1bb297f4" providerId="LiveId" clId="{6CCC21F6-A79A-410D-8D0C-42D0BC789D26}" dt="2025-07-23T13:51:39.298" v="1606" actId="27636"/>
          <ac:spMkLst>
            <pc:docMk/>
            <pc:sldMk cId="3451836669" sldId="272"/>
            <ac:spMk id="83" creationId="{00000000-0000-0000-0000-000000000000}"/>
          </ac:spMkLst>
        </pc:spChg>
        <pc:grpChg chg="add">
          <ac:chgData name="Amina Tariq" userId="12519a4c1bb297f4" providerId="LiveId" clId="{6CCC21F6-A79A-410D-8D0C-42D0BC789D26}" dt="2025-07-23T13:51:09.528" v="1602" actId="26606"/>
          <ac:grpSpMkLst>
            <pc:docMk/>
            <pc:sldMk cId="3451836669" sldId="272"/>
            <ac:grpSpMk id="38" creationId="{04250D78-05C1-41CC-8744-FF361296252F}"/>
          </ac:grpSpMkLst>
        </pc:grpChg>
      </pc:sldChg>
      <pc:sldChg chg="addSp modSp mod setBg">
        <pc:chgData name="Amina Tariq" userId="12519a4c1bb297f4" providerId="LiveId" clId="{6CCC21F6-A79A-410D-8D0C-42D0BC789D26}" dt="2025-07-23T14:19:21.036" v="1789" actId="20577"/>
        <pc:sldMkLst>
          <pc:docMk/>
          <pc:sldMk cId="330970874" sldId="273"/>
        </pc:sldMkLst>
        <pc:spChg chg="mod">
          <ac:chgData name="Amina Tariq" userId="12519a4c1bb297f4" providerId="LiveId" clId="{6CCC21F6-A79A-410D-8D0C-42D0BC789D26}" dt="2025-07-23T14:19:21.036" v="1789" actId="20577"/>
          <ac:spMkLst>
            <pc:docMk/>
            <pc:sldMk cId="330970874" sldId="273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3T14:19:10.282" v="1787" actId="20577"/>
        <pc:sldMkLst>
          <pc:docMk/>
          <pc:sldMk cId="3072377412" sldId="274"/>
        </pc:sldMkLst>
        <pc:spChg chg="mod">
          <ac:chgData name="Amina Tariq" userId="12519a4c1bb297f4" providerId="LiveId" clId="{6CCC21F6-A79A-410D-8D0C-42D0BC789D26}" dt="2025-07-23T14:19:10.282" v="1787" actId="20577"/>
          <ac:spMkLst>
            <pc:docMk/>
            <pc:sldMk cId="3072377412" sldId="274"/>
            <ac:spMk id="3" creationId="{00000000-0000-0000-0000-000000000000}"/>
          </ac:spMkLst>
        </pc:spChg>
      </pc:sldChg>
      <pc:sldChg chg="addSp delSp modSp mod setBg">
        <pc:chgData name="Amina Tariq" userId="12519a4c1bb297f4" providerId="LiveId" clId="{6CCC21F6-A79A-410D-8D0C-42D0BC789D26}" dt="2025-07-24T06:16:42.232" v="2054" actId="14100"/>
        <pc:sldMkLst>
          <pc:docMk/>
          <pc:sldMk cId="4030226874" sldId="275"/>
        </pc:sldMkLst>
        <pc:spChg chg="mod">
          <ac:chgData name="Amina Tariq" userId="12519a4c1bb297f4" providerId="LiveId" clId="{6CCC21F6-A79A-410D-8D0C-42D0BC789D26}" dt="2025-07-24T06:16:27.233" v="2051" actId="207"/>
          <ac:spMkLst>
            <pc:docMk/>
            <pc:sldMk cId="4030226874" sldId="275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6:16:42.232" v="2054" actId="14100"/>
          <ac:spMkLst>
            <pc:docMk/>
            <pc:sldMk cId="4030226874" sldId="275"/>
            <ac:spMk id="3" creationId="{00000000-0000-0000-0000-000000000000}"/>
          </ac:spMkLst>
        </pc:spChg>
        <pc:spChg chg="del">
          <ac:chgData name="Amina Tariq" userId="12519a4c1bb297f4" providerId="LiveId" clId="{6CCC21F6-A79A-410D-8D0C-42D0BC789D26}" dt="2025-07-24T06:16:06.262" v="2046" actId="26606"/>
          <ac:spMkLst>
            <pc:docMk/>
            <pc:sldMk cId="4030226874" sldId="275"/>
            <ac:spMk id="8" creationId="{10CE3618-1D7A-4256-B2AF-9DB692996C65}"/>
          </ac:spMkLst>
        </pc:spChg>
        <pc:spChg chg="del">
          <ac:chgData name="Amina Tariq" userId="12519a4c1bb297f4" providerId="LiveId" clId="{6CCC21F6-A79A-410D-8D0C-42D0BC789D26}" dt="2025-07-24T06:16:06.262" v="2046" actId="26606"/>
          <ac:spMkLst>
            <pc:docMk/>
            <pc:sldMk cId="4030226874" sldId="275"/>
            <ac:spMk id="33" creationId="{3F39476B-1A6D-47CB-AC7A-FB87EF003323}"/>
          </ac:spMkLst>
        </pc:spChg>
        <pc:spChg chg="add">
          <ac:chgData name="Amina Tariq" userId="12519a4c1bb297f4" providerId="LiveId" clId="{6CCC21F6-A79A-410D-8D0C-42D0BC789D26}" dt="2025-07-24T06:16:06.262" v="2046" actId="26606"/>
          <ac:spMkLst>
            <pc:docMk/>
            <pc:sldMk cId="4030226874" sldId="275"/>
            <ac:spMk id="38" creationId="{EDB4298B-514D-4087-BFCF-5E0B7C9A9979}"/>
          </ac:spMkLst>
        </pc:spChg>
        <pc:grpChg chg="del">
          <ac:chgData name="Amina Tariq" userId="12519a4c1bb297f4" providerId="LiveId" clId="{6CCC21F6-A79A-410D-8D0C-42D0BC789D26}" dt="2025-07-24T06:16:06.262" v="2046" actId="26606"/>
          <ac:grpSpMkLst>
            <pc:docMk/>
            <pc:sldMk cId="4030226874" sldId="275"/>
            <ac:grpSpMk id="10" creationId="{B984687B-789E-453B-921F-7804CCA6BA01}"/>
          </ac:grpSpMkLst>
        </pc:grpChg>
        <pc:grpChg chg="add">
          <ac:chgData name="Amina Tariq" userId="12519a4c1bb297f4" providerId="LiveId" clId="{6CCC21F6-A79A-410D-8D0C-42D0BC789D26}" dt="2025-07-24T06:16:06.262" v="2046" actId="26606"/>
          <ac:grpSpMkLst>
            <pc:docMk/>
            <pc:sldMk cId="4030226874" sldId="275"/>
            <ac:grpSpMk id="40" creationId="{04250D78-05C1-41CC-8744-FF361296252F}"/>
          </ac:grpSpMkLst>
        </pc:grpChg>
      </pc:sldChg>
      <pc:sldChg chg="addSp modSp mod setBg">
        <pc:chgData name="Amina Tariq" userId="12519a4c1bb297f4" providerId="LiveId" clId="{6CCC21F6-A79A-410D-8D0C-42D0BC789D26}" dt="2023-08-07T08:57:22.756" v="1415" actId="33524"/>
        <pc:sldMkLst>
          <pc:docMk/>
          <pc:sldMk cId="52360941" sldId="276"/>
        </pc:sldMkLst>
      </pc:sldChg>
      <pc:sldChg chg="addSp delSp modSp mod setBg">
        <pc:chgData name="Amina Tariq" userId="12519a4c1bb297f4" providerId="LiveId" clId="{6CCC21F6-A79A-410D-8D0C-42D0BC789D26}" dt="2025-07-24T04:50:36.639" v="1969" actId="207"/>
        <pc:sldMkLst>
          <pc:docMk/>
          <pc:sldMk cId="2182815391" sldId="278"/>
        </pc:sldMkLst>
        <pc:spChg chg="mod">
          <ac:chgData name="Amina Tariq" userId="12519a4c1bb297f4" providerId="LiveId" clId="{6CCC21F6-A79A-410D-8D0C-42D0BC789D26}" dt="2025-07-24T04:50:06.686" v="1967" actId="207"/>
          <ac:spMkLst>
            <pc:docMk/>
            <pc:sldMk cId="2182815391" sldId="278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4:50:36.639" v="1969" actId="207"/>
          <ac:spMkLst>
            <pc:docMk/>
            <pc:sldMk cId="2182815391" sldId="278"/>
            <ac:spMk id="3" creationId="{00000000-0000-0000-0000-000000000000}"/>
          </ac:spMkLst>
        </pc:spChg>
        <pc:spChg chg="del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8" creationId="{F3C5918A-1DC5-4CF3-AA27-00AA3088AA9F}"/>
          </ac:spMkLst>
        </pc:spChg>
        <pc:spChg chg="del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10" creationId="{B786683A-6FD6-4BF7-B3B0-DC397677391F}"/>
          </ac:spMkLst>
        </pc:spChg>
        <pc:spChg chg="del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12" creationId="{05169E50-59FB-4AEE-B61D-44A882A4CD2C}"/>
          </ac:spMkLst>
        </pc:spChg>
        <pc:spChg chg="del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14" creationId="{117C30F0-5A38-4B60-B632-3AF7C2780824}"/>
          </ac:spMkLst>
        </pc:spChg>
        <pc:spChg chg="del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16" creationId="{A200CBA5-3F2B-4AAC-9F86-99AFECC19C1D}"/>
          </ac:spMkLst>
        </pc:spChg>
        <pc:spChg chg="add">
          <ac:chgData name="Amina Tariq" userId="12519a4c1bb297f4" providerId="LiveId" clId="{6CCC21F6-A79A-410D-8D0C-42D0BC789D26}" dt="2025-07-24T04:49:38.056" v="1962" actId="26606"/>
          <ac:spMkLst>
            <pc:docMk/>
            <pc:sldMk cId="2182815391" sldId="278"/>
            <ac:spMk id="21" creationId="{EDB4298B-514D-4087-BFCF-5E0B7C9A9979}"/>
          </ac:spMkLst>
        </pc:spChg>
        <pc:grpChg chg="add">
          <ac:chgData name="Amina Tariq" userId="12519a4c1bb297f4" providerId="LiveId" clId="{6CCC21F6-A79A-410D-8D0C-42D0BC789D26}" dt="2025-07-24T04:49:38.056" v="1962" actId="26606"/>
          <ac:grpSpMkLst>
            <pc:docMk/>
            <pc:sldMk cId="2182815391" sldId="278"/>
            <ac:grpSpMk id="23" creationId="{04250D78-05C1-41CC-8744-FF361296252F}"/>
          </ac:grpSpMkLst>
        </pc:grpChg>
      </pc:sldChg>
      <pc:sldChg chg="addSp modSp mod setBg">
        <pc:chgData name="Amina Tariq" userId="12519a4c1bb297f4" providerId="LiveId" clId="{6CCC21F6-A79A-410D-8D0C-42D0BC789D26}" dt="2024-07-29T14:36:54.993" v="1577" actId="255"/>
        <pc:sldMkLst>
          <pc:docMk/>
          <pc:sldMk cId="2051441245" sldId="279"/>
        </pc:sldMkLst>
      </pc:sldChg>
      <pc:sldChg chg="addSp modSp mod setBg">
        <pc:chgData name="Amina Tariq" userId="12519a4c1bb297f4" providerId="LiveId" clId="{6CCC21F6-A79A-410D-8D0C-42D0BC789D26}" dt="2025-07-24T04:51:34.259" v="1974" actId="20577"/>
        <pc:sldMkLst>
          <pc:docMk/>
          <pc:sldMk cId="3723179011" sldId="280"/>
        </pc:sldMkLst>
        <pc:spChg chg="mod">
          <ac:chgData name="Amina Tariq" userId="12519a4c1bb297f4" providerId="LiveId" clId="{6CCC21F6-A79A-410D-8D0C-42D0BC789D26}" dt="2025-07-24T04:51:34.259" v="1974" actId="20577"/>
          <ac:spMkLst>
            <pc:docMk/>
            <pc:sldMk cId="3723179011" sldId="280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4:51:50.392" v="1983" actId="313"/>
        <pc:sldMkLst>
          <pc:docMk/>
          <pc:sldMk cId="4287167203" sldId="281"/>
        </pc:sldMkLst>
        <pc:spChg chg="mod">
          <ac:chgData name="Amina Tariq" userId="12519a4c1bb297f4" providerId="LiveId" clId="{6CCC21F6-A79A-410D-8D0C-42D0BC789D26}" dt="2025-07-24T04:51:50.392" v="1983" actId="313"/>
          <ac:spMkLst>
            <pc:docMk/>
            <pc:sldMk cId="4287167203" sldId="281"/>
            <ac:spMk id="3" creationId="{00000000-0000-0000-0000-000000000000}"/>
          </ac:spMkLst>
        </pc:spChg>
      </pc:sldChg>
      <pc:sldChg chg="addSp delSp modSp mod setBg modAnim">
        <pc:chgData name="Amina Tariq" userId="12519a4c1bb297f4" providerId="LiveId" clId="{6CCC21F6-A79A-410D-8D0C-42D0BC789D26}" dt="2025-07-24T04:31:23.061" v="1896" actId="14100"/>
        <pc:sldMkLst>
          <pc:docMk/>
          <pc:sldMk cId="4207677819" sldId="282"/>
        </pc:sldMkLst>
        <pc:spChg chg="mod">
          <ac:chgData name="Amina Tariq" userId="12519a4c1bb297f4" providerId="LiveId" clId="{6CCC21F6-A79A-410D-8D0C-42D0BC789D26}" dt="2025-07-24T04:31:23.061" v="1896" actId="14100"/>
          <ac:spMkLst>
            <pc:docMk/>
            <pc:sldMk cId="4207677819" sldId="282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3T14:27:29.677" v="1831" actId="207"/>
          <ac:spMkLst>
            <pc:docMk/>
            <pc:sldMk cId="4207677819" sldId="282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3T14:26:42.316" v="1822" actId="26606"/>
          <ac:spMkLst>
            <pc:docMk/>
            <pc:sldMk cId="4207677819" sldId="282"/>
            <ac:spMk id="21" creationId="{D75627FE-0AC5-4349-AC08-45A58BEC9B8C}"/>
          </ac:spMkLst>
        </pc:spChg>
        <pc:spChg chg="add">
          <ac:chgData name="Amina Tariq" userId="12519a4c1bb297f4" providerId="LiveId" clId="{6CCC21F6-A79A-410D-8D0C-42D0BC789D26}" dt="2025-07-23T14:26:42.316" v="1822" actId="26606"/>
          <ac:spMkLst>
            <pc:docMk/>
            <pc:sldMk cId="4207677819" sldId="282"/>
            <ac:spMk id="46" creationId="{BC2574CF-1D35-4994-87BD-5A3378E1AB34}"/>
          </ac:spMkLst>
        </pc:spChg>
        <pc:grpChg chg="add">
          <ac:chgData name="Amina Tariq" userId="12519a4c1bb297f4" providerId="LiveId" clId="{6CCC21F6-A79A-410D-8D0C-42D0BC789D26}" dt="2025-07-23T14:26:42.316" v="1822" actId="26606"/>
          <ac:grpSpMkLst>
            <pc:docMk/>
            <pc:sldMk cId="4207677819" sldId="282"/>
            <ac:grpSpMk id="23" creationId="{F87AAF7B-2090-475D-9C3E-FDC03DD87A88}"/>
          </ac:grpSpMkLst>
        </pc:grpChg>
      </pc:sldChg>
      <pc:sldChg chg="addSp modSp mod setBg">
        <pc:chgData name="Amina Tariq" userId="12519a4c1bb297f4" providerId="LiveId" clId="{6CCC21F6-A79A-410D-8D0C-42D0BC789D26}" dt="2025-07-24T04:23:04.856" v="1878" actId="20577"/>
        <pc:sldMkLst>
          <pc:docMk/>
          <pc:sldMk cId="4076305657" sldId="283"/>
        </pc:sldMkLst>
        <pc:spChg chg="mod">
          <ac:chgData name="Amina Tariq" userId="12519a4c1bb297f4" providerId="LiveId" clId="{6CCC21F6-A79A-410D-8D0C-42D0BC789D26}" dt="2025-07-24T04:23:04.856" v="1878" actId="20577"/>
          <ac:spMkLst>
            <pc:docMk/>
            <pc:sldMk cId="4076305657" sldId="283"/>
            <ac:spMk id="3" creationId="{00000000-0000-0000-0000-000000000000}"/>
          </ac:spMkLst>
        </pc:spChg>
      </pc:sldChg>
      <pc:sldChg chg="modSp mod">
        <pc:chgData name="Amina Tariq" userId="12519a4c1bb297f4" providerId="LiveId" clId="{6CCC21F6-A79A-410D-8D0C-42D0BC789D26}" dt="2025-07-24T04:20:59.482" v="1867" actId="20577"/>
        <pc:sldMkLst>
          <pc:docMk/>
          <pc:sldMk cId="689061920" sldId="284"/>
        </pc:sldMkLst>
        <pc:spChg chg="mod">
          <ac:chgData name="Amina Tariq" userId="12519a4c1bb297f4" providerId="LiveId" clId="{6CCC21F6-A79A-410D-8D0C-42D0BC789D26}" dt="2025-07-24T04:20:59.482" v="1867" actId="20577"/>
          <ac:spMkLst>
            <pc:docMk/>
            <pc:sldMk cId="689061920" sldId="284"/>
            <ac:spMk id="3" creationId="{00000000-0000-0000-0000-000000000000}"/>
          </ac:spMkLst>
        </pc:spChg>
      </pc:sldChg>
      <pc:sldChg chg="modSp mod">
        <pc:chgData name="Amina Tariq" userId="12519a4c1bb297f4" providerId="LiveId" clId="{6CCC21F6-A79A-410D-8D0C-42D0BC789D26}" dt="2025-07-24T04:20:48.994" v="1866" actId="20577"/>
        <pc:sldMkLst>
          <pc:docMk/>
          <pc:sldMk cId="2409217275" sldId="285"/>
        </pc:sldMkLst>
        <pc:spChg chg="mod">
          <ac:chgData name="Amina Tariq" userId="12519a4c1bb297f4" providerId="LiveId" clId="{6CCC21F6-A79A-410D-8D0C-42D0BC789D26}" dt="2025-07-24T04:20:48.994" v="1866" actId="20577"/>
          <ac:spMkLst>
            <pc:docMk/>
            <pc:sldMk cId="2409217275" sldId="285"/>
            <ac:spMk id="3" creationId="{00000000-0000-0000-0000-000000000000}"/>
          </ac:spMkLst>
        </pc:spChg>
      </pc:sldChg>
      <pc:sldChg chg="addSp delSp modSp mod setBg">
        <pc:chgData name="Amina Tariq" userId="12519a4c1bb297f4" providerId="LiveId" clId="{6CCC21F6-A79A-410D-8D0C-42D0BC789D26}" dt="2025-07-25T03:16:30.392" v="2116" actId="20577"/>
        <pc:sldMkLst>
          <pc:docMk/>
          <pc:sldMk cId="4016344890" sldId="286"/>
        </pc:sldMkLst>
        <pc:spChg chg="mod">
          <ac:chgData name="Amina Tariq" userId="12519a4c1bb297f4" providerId="LiveId" clId="{6CCC21F6-A79A-410D-8D0C-42D0BC789D26}" dt="2025-07-24T04:20:26.198" v="1865" actId="255"/>
          <ac:spMkLst>
            <pc:docMk/>
            <pc:sldMk cId="4016344890" sldId="286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5T03:16:30.392" v="2116" actId="20577"/>
          <ac:spMkLst>
            <pc:docMk/>
            <pc:sldMk cId="4016344890" sldId="286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3T14:28:48.408" v="1839" actId="26606"/>
          <ac:spMkLst>
            <pc:docMk/>
            <pc:sldMk cId="4016344890" sldId="286"/>
            <ac:spMk id="21" creationId="{D75627FE-0AC5-4349-AC08-45A58BEC9B8C}"/>
          </ac:spMkLst>
        </pc:spChg>
        <pc:spChg chg="add">
          <ac:chgData name="Amina Tariq" userId="12519a4c1bb297f4" providerId="LiveId" clId="{6CCC21F6-A79A-410D-8D0C-42D0BC789D26}" dt="2025-07-23T14:28:48.408" v="1839" actId="26606"/>
          <ac:spMkLst>
            <pc:docMk/>
            <pc:sldMk cId="4016344890" sldId="286"/>
            <ac:spMk id="46" creationId="{BC2574CF-1D35-4994-87BD-5A3378E1AB34}"/>
          </ac:spMkLst>
        </pc:spChg>
        <pc:grpChg chg="add">
          <ac:chgData name="Amina Tariq" userId="12519a4c1bb297f4" providerId="LiveId" clId="{6CCC21F6-A79A-410D-8D0C-42D0BC789D26}" dt="2025-07-23T14:28:48.408" v="1839" actId="26606"/>
          <ac:grpSpMkLst>
            <pc:docMk/>
            <pc:sldMk cId="4016344890" sldId="286"/>
            <ac:grpSpMk id="23" creationId="{F87AAF7B-2090-475D-9C3E-FDC03DD87A88}"/>
          </ac:grpSpMkLst>
        </pc:grpChg>
      </pc:sldChg>
      <pc:sldChg chg="addSp modSp mod setBg modAnim">
        <pc:chgData name="Amina Tariq" userId="12519a4c1bb297f4" providerId="LiveId" clId="{6CCC21F6-A79A-410D-8D0C-42D0BC789D26}" dt="2025-07-24T04:18:20.025" v="1851" actId="27636"/>
        <pc:sldMkLst>
          <pc:docMk/>
          <pc:sldMk cId="1659042699" sldId="287"/>
        </pc:sldMkLst>
        <pc:spChg chg="mod">
          <ac:chgData name="Amina Tariq" userId="12519a4c1bb297f4" providerId="LiveId" clId="{6CCC21F6-A79A-410D-8D0C-42D0BC789D26}" dt="2025-07-24T04:18:20.025" v="1851" actId="27636"/>
          <ac:spMkLst>
            <pc:docMk/>
            <pc:sldMk cId="1659042699" sldId="287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4T04:18:40.213" v="1854" actId="14100"/>
        <pc:sldMkLst>
          <pc:docMk/>
          <pc:sldMk cId="486117488" sldId="288"/>
        </pc:sldMkLst>
        <pc:spChg chg="mod">
          <ac:chgData name="Amina Tariq" userId="12519a4c1bb297f4" providerId="LiveId" clId="{6CCC21F6-A79A-410D-8D0C-42D0BC789D26}" dt="2025-07-24T04:18:40.213" v="1854" actId="14100"/>
          <ac:spMkLst>
            <pc:docMk/>
            <pc:sldMk cId="486117488" sldId="288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5T03:18:05.719" v="2120" actId="14100"/>
        <pc:sldMkLst>
          <pc:docMk/>
          <pc:sldMk cId="2679887510" sldId="289"/>
        </pc:sldMkLst>
        <pc:spChg chg="mod">
          <ac:chgData name="Amina Tariq" userId="12519a4c1bb297f4" providerId="LiveId" clId="{6CCC21F6-A79A-410D-8D0C-42D0BC789D26}" dt="2025-07-25T03:18:05.719" v="2120" actId="14100"/>
          <ac:spMkLst>
            <pc:docMk/>
            <pc:sldMk cId="2679887510" sldId="289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3T13:52:13.033" v="1609" actId="207"/>
        <pc:sldMkLst>
          <pc:docMk/>
          <pc:sldMk cId="2665435653" sldId="304"/>
        </pc:sldMkLst>
        <pc:spChg chg="mod">
          <ac:chgData name="Amina Tariq" userId="12519a4c1bb297f4" providerId="LiveId" clId="{6CCC21F6-A79A-410D-8D0C-42D0BC789D26}" dt="2025-07-23T13:52:13.033" v="1609" actId="207"/>
          <ac:spMkLst>
            <pc:docMk/>
            <pc:sldMk cId="2665435653" sldId="304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3T13:56:17.834" v="1612" actId="20577"/>
        <pc:sldMkLst>
          <pc:docMk/>
          <pc:sldMk cId="1525635789" sldId="305"/>
        </pc:sldMkLst>
        <pc:spChg chg="mod">
          <ac:chgData name="Amina Tariq" userId="12519a4c1bb297f4" providerId="LiveId" clId="{6CCC21F6-A79A-410D-8D0C-42D0BC789D26}" dt="2025-07-23T13:56:17.834" v="1612" actId="20577"/>
          <ac:spMkLst>
            <pc:docMk/>
            <pc:sldMk cId="1525635789" sldId="305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3T13:57:04.082" v="1616" actId="207"/>
        <pc:sldMkLst>
          <pc:docMk/>
          <pc:sldMk cId="2937261636" sldId="306"/>
        </pc:sldMkLst>
        <pc:spChg chg="mod">
          <ac:chgData name="Amina Tariq" userId="12519a4c1bb297f4" providerId="LiveId" clId="{6CCC21F6-A79A-410D-8D0C-42D0BC789D26}" dt="2025-07-23T13:57:04.082" v="1616" actId="207"/>
          <ac:spMkLst>
            <pc:docMk/>
            <pc:sldMk cId="2937261636" sldId="306"/>
            <ac:spMk id="3" creationId="{00000000-0000-0000-0000-000000000000}"/>
          </ac:spMkLst>
        </pc:spChg>
      </pc:sldChg>
      <pc:sldChg chg="ord">
        <pc:chgData name="Amina Tariq" userId="12519a4c1bb297f4" providerId="LiveId" clId="{6CCC21F6-A79A-410D-8D0C-42D0BC789D26}" dt="2022-06-11T06:55:32.415" v="410"/>
        <pc:sldMkLst>
          <pc:docMk/>
          <pc:sldMk cId="2024009456" sldId="307"/>
        </pc:sldMkLst>
      </pc:sldChg>
      <pc:sldChg chg="addSp modSp mod setBg">
        <pc:chgData name="Amina Tariq" userId="12519a4c1bb297f4" providerId="LiveId" clId="{6CCC21F6-A79A-410D-8D0C-42D0BC789D26}" dt="2022-06-11T05:59:41.555" v="191" actId="26606"/>
        <pc:sldMkLst>
          <pc:docMk/>
          <pc:sldMk cId="2687698767" sldId="308"/>
        </pc:sldMkLst>
      </pc:sldChg>
      <pc:sldChg chg="modSp mod">
        <pc:chgData name="Amina Tariq" userId="12519a4c1bb297f4" providerId="LiveId" clId="{6CCC21F6-A79A-410D-8D0C-42D0BC789D26}" dt="2023-08-07T07:14:32.749" v="1306" actId="1076"/>
        <pc:sldMkLst>
          <pc:docMk/>
          <pc:sldMk cId="794350265" sldId="309"/>
        </pc:sldMkLst>
      </pc:sldChg>
      <pc:sldChg chg="addSp delSp modSp mod setBg modAnim">
        <pc:chgData name="Amina Tariq" userId="12519a4c1bb297f4" providerId="LiveId" clId="{6CCC21F6-A79A-410D-8D0C-42D0BC789D26}" dt="2022-06-13T15:34:34.265" v="1256"/>
        <pc:sldMkLst>
          <pc:docMk/>
          <pc:sldMk cId="3992136254" sldId="311"/>
        </pc:sldMkLst>
      </pc:sldChg>
      <pc:sldChg chg="addSp modSp mod setBg">
        <pc:chgData name="Amina Tariq" userId="12519a4c1bb297f4" providerId="LiveId" clId="{6CCC21F6-A79A-410D-8D0C-42D0BC789D26}" dt="2025-07-24T04:53:58.233" v="1988" actId="207"/>
        <pc:sldMkLst>
          <pc:docMk/>
          <pc:sldMk cId="2990934184" sldId="316"/>
        </pc:sldMkLst>
        <pc:spChg chg="mod">
          <ac:chgData name="Amina Tariq" userId="12519a4c1bb297f4" providerId="LiveId" clId="{6CCC21F6-A79A-410D-8D0C-42D0BC789D26}" dt="2025-07-24T04:53:31.803" v="1985" actId="26606"/>
          <ac:spMkLst>
            <pc:docMk/>
            <pc:sldMk cId="2990934184" sldId="316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4:53:58.233" v="1988" actId="207"/>
          <ac:spMkLst>
            <pc:docMk/>
            <pc:sldMk cId="2990934184" sldId="316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4T04:53:31.803" v="1985" actId="26606"/>
          <ac:spMkLst>
            <pc:docMk/>
            <pc:sldMk cId="2990934184" sldId="316"/>
            <ac:spMk id="8" creationId="{D75627FE-0AC5-4349-AC08-45A58BEC9B8C}"/>
          </ac:spMkLst>
        </pc:spChg>
        <pc:spChg chg="add">
          <ac:chgData name="Amina Tariq" userId="12519a4c1bb297f4" providerId="LiveId" clId="{6CCC21F6-A79A-410D-8D0C-42D0BC789D26}" dt="2025-07-24T04:53:31.803" v="1985" actId="26606"/>
          <ac:spMkLst>
            <pc:docMk/>
            <pc:sldMk cId="2990934184" sldId="316"/>
            <ac:spMk id="33" creationId="{BC2574CF-1D35-4994-87BD-5A3378E1AB34}"/>
          </ac:spMkLst>
        </pc:spChg>
        <pc:grpChg chg="add">
          <ac:chgData name="Amina Tariq" userId="12519a4c1bb297f4" providerId="LiveId" clId="{6CCC21F6-A79A-410D-8D0C-42D0BC789D26}" dt="2025-07-24T04:53:31.803" v="1985" actId="26606"/>
          <ac:grpSpMkLst>
            <pc:docMk/>
            <pc:sldMk cId="2990934184" sldId="316"/>
            <ac:grpSpMk id="10" creationId="{F87AAF7B-2090-475D-9C3E-FDC03DD87A88}"/>
          </ac:grpSpMkLst>
        </pc:grpChg>
        <pc:cxnChg chg="add">
          <ac:chgData name="Amina Tariq" userId="12519a4c1bb297f4" providerId="LiveId" clId="{6CCC21F6-A79A-410D-8D0C-42D0BC789D26}" dt="2025-07-24T04:53:31.803" v="1985" actId="26606"/>
          <ac:cxnSpMkLst>
            <pc:docMk/>
            <pc:sldMk cId="2990934184" sldId="316"/>
            <ac:cxnSpMk id="35" creationId="{68B6AB33-DFE6-4FE4-94FE-C9E25424AD16}"/>
          </ac:cxnSpMkLst>
        </pc:cxnChg>
      </pc:sldChg>
      <pc:sldChg chg="addSp modSp mod ord setBg">
        <pc:chgData name="Amina Tariq" userId="12519a4c1bb297f4" providerId="LiveId" clId="{6CCC21F6-A79A-410D-8D0C-42D0BC789D26}" dt="2025-07-24T06:06:40.151" v="2005" actId="113"/>
        <pc:sldMkLst>
          <pc:docMk/>
          <pc:sldMk cId="4107561993" sldId="317"/>
        </pc:sldMkLst>
        <pc:spChg chg="mod">
          <ac:chgData name="Amina Tariq" userId="12519a4c1bb297f4" providerId="LiveId" clId="{6CCC21F6-A79A-410D-8D0C-42D0BC789D26}" dt="2025-07-24T06:06:40.151" v="2005" actId="113"/>
          <ac:spMkLst>
            <pc:docMk/>
            <pc:sldMk cId="4107561993" sldId="317"/>
            <ac:spMk id="3" creationId="{00000000-0000-0000-0000-000000000000}"/>
          </ac:spMkLst>
        </pc:spChg>
      </pc:sldChg>
      <pc:sldChg chg="modSp mod">
        <pc:chgData name="Amina Tariq" userId="12519a4c1bb297f4" providerId="LiveId" clId="{6CCC21F6-A79A-410D-8D0C-42D0BC789D26}" dt="2025-07-25T03:19:50.176" v="2123" actId="207"/>
        <pc:sldMkLst>
          <pc:docMk/>
          <pc:sldMk cId="751745750" sldId="318"/>
        </pc:sldMkLst>
        <pc:spChg chg="mod">
          <ac:chgData name="Amina Tariq" userId="12519a4c1bb297f4" providerId="LiveId" clId="{6CCC21F6-A79A-410D-8D0C-42D0BC789D26}" dt="2025-07-24T04:37:43.398" v="1909" actId="14100"/>
          <ac:spMkLst>
            <pc:docMk/>
            <pc:sldMk cId="751745750" sldId="318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5T03:19:50.176" v="2123" actId="207"/>
          <ac:spMkLst>
            <pc:docMk/>
            <pc:sldMk cId="751745750" sldId="318"/>
            <ac:spMk id="3" creationId="{00000000-0000-0000-0000-000000000000}"/>
          </ac:spMkLst>
        </pc:spChg>
      </pc:sldChg>
      <pc:sldChg chg="modSp del mod">
        <pc:chgData name="Amina Tariq" userId="12519a4c1bb297f4" providerId="LiveId" clId="{6CCC21F6-A79A-410D-8D0C-42D0BC789D26}" dt="2025-07-24T04:42:17.019" v="1944" actId="2696"/>
        <pc:sldMkLst>
          <pc:docMk/>
          <pc:sldMk cId="1042451203" sldId="319"/>
        </pc:sldMkLst>
        <pc:spChg chg="mod">
          <ac:chgData name="Amina Tariq" userId="12519a4c1bb297f4" providerId="LiveId" clId="{6CCC21F6-A79A-410D-8D0C-42D0BC789D26}" dt="2025-07-24T04:32:25.080" v="1900" actId="14100"/>
          <ac:spMkLst>
            <pc:docMk/>
            <pc:sldMk cId="1042451203" sldId="319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4:33:15.926" v="1908" actId="113"/>
          <ac:spMkLst>
            <pc:docMk/>
            <pc:sldMk cId="1042451203" sldId="319"/>
            <ac:spMk id="3" creationId="{00000000-0000-0000-0000-000000000000}"/>
          </ac:spMkLst>
        </pc:spChg>
      </pc:sldChg>
      <pc:sldChg chg="add ord">
        <pc:chgData name="Amina Tariq" userId="12519a4c1bb297f4" providerId="LiveId" clId="{6CCC21F6-A79A-410D-8D0C-42D0BC789D26}" dt="2025-07-24T04:54:16.902" v="1992"/>
        <pc:sldMkLst>
          <pc:docMk/>
          <pc:sldMk cId="2297869839" sldId="319"/>
        </pc:sldMkLst>
      </pc:sldChg>
      <pc:sldChg chg="addSp modSp del mod setBg">
        <pc:chgData name="Amina Tariq" userId="12519a4c1bb297f4" providerId="LiveId" clId="{6CCC21F6-A79A-410D-8D0C-42D0BC789D26}" dt="2025-07-24T04:42:17.019" v="1944" actId="2696"/>
        <pc:sldMkLst>
          <pc:docMk/>
          <pc:sldMk cId="326266093" sldId="320"/>
        </pc:sldMkLst>
      </pc:sldChg>
      <pc:sldChg chg="addSp delSp modSp add mod setBg delDesignElem">
        <pc:chgData name="Amina Tariq" userId="12519a4c1bb297f4" providerId="LiveId" clId="{6CCC21F6-A79A-410D-8D0C-42D0BC789D26}" dt="2025-07-24T04:42:53.117" v="1952" actId="20577"/>
        <pc:sldMkLst>
          <pc:docMk/>
          <pc:sldMk cId="3265758946" sldId="320"/>
        </pc:sldMkLst>
        <pc:spChg chg="mod">
          <ac:chgData name="Amina Tariq" userId="12519a4c1bb297f4" providerId="LiveId" clId="{6CCC21F6-A79A-410D-8D0C-42D0BC789D26}" dt="2025-07-24T04:42:53.117" v="1952" actId="20577"/>
          <ac:spMkLst>
            <pc:docMk/>
            <pc:sldMk cId="3265758946" sldId="320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4T04:42:36.416" v="1947" actId="26606"/>
          <ac:spMkLst>
            <pc:docMk/>
            <pc:sldMk cId="3265758946" sldId="320"/>
            <ac:spMk id="5" creationId="{EDB4298B-514D-4087-BFCF-5E0B7C9A9979}"/>
          </ac:spMkLst>
        </pc:spChg>
        <pc:spChg chg="del">
          <ac:chgData name="Amina Tariq" userId="12519a4c1bb297f4" providerId="LiveId" clId="{6CCC21F6-A79A-410D-8D0C-42D0BC789D26}" dt="2025-07-24T04:42:22.970" v="1946"/>
          <ac:spMkLst>
            <pc:docMk/>
            <pc:sldMk cId="3265758946" sldId="320"/>
            <ac:spMk id="8" creationId="{EDB4298B-514D-4087-BFCF-5E0B7C9A9979}"/>
          </ac:spMkLst>
        </pc:spChg>
        <pc:grpChg chg="add">
          <ac:chgData name="Amina Tariq" userId="12519a4c1bb297f4" providerId="LiveId" clId="{6CCC21F6-A79A-410D-8D0C-42D0BC789D26}" dt="2025-07-24T04:42:36.416" v="1947" actId="26606"/>
          <ac:grpSpMkLst>
            <pc:docMk/>
            <pc:sldMk cId="3265758946" sldId="320"/>
            <ac:grpSpMk id="6" creationId="{04250D78-05C1-41CC-8744-FF361296252F}"/>
          </ac:grpSpMkLst>
        </pc:grpChg>
        <pc:grpChg chg="del">
          <ac:chgData name="Amina Tariq" userId="12519a4c1bb297f4" providerId="LiveId" clId="{6CCC21F6-A79A-410D-8D0C-42D0BC789D26}" dt="2025-07-24T04:42:22.970" v="1946"/>
          <ac:grpSpMkLst>
            <pc:docMk/>
            <pc:sldMk cId="3265758946" sldId="320"/>
            <ac:grpSpMk id="10" creationId="{04250D78-05C1-41CC-8744-FF361296252F}"/>
          </ac:grpSpMkLst>
        </pc:grpChg>
      </pc:sldChg>
      <pc:sldChg chg="addSp modSp mod ord setBg">
        <pc:chgData name="Amina Tariq" userId="12519a4c1bb297f4" providerId="LiveId" clId="{6CCC21F6-A79A-410D-8D0C-42D0BC789D26}" dt="2025-07-25T03:20:37.014" v="2128" actId="207"/>
        <pc:sldMkLst>
          <pc:docMk/>
          <pc:sldMk cId="1016192218" sldId="321"/>
        </pc:sldMkLst>
        <pc:spChg chg="mod">
          <ac:chgData name="Amina Tariq" userId="12519a4c1bb297f4" providerId="LiveId" clId="{6CCC21F6-A79A-410D-8D0C-42D0BC789D26}" dt="2025-07-25T03:20:37.014" v="2128" actId="207"/>
          <ac:spMkLst>
            <pc:docMk/>
            <pc:sldMk cId="1016192218" sldId="321"/>
            <ac:spMk id="3" creationId="{00000000-0000-0000-0000-000000000000}"/>
          </ac:spMkLst>
        </pc:spChg>
      </pc:sldChg>
      <pc:sldChg chg="ord">
        <pc:chgData name="Amina Tariq" userId="12519a4c1bb297f4" providerId="LiveId" clId="{6CCC21F6-A79A-410D-8D0C-42D0BC789D26}" dt="2022-06-11T13:58:28.240" v="575"/>
        <pc:sldMkLst>
          <pc:docMk/>
          <pc:sldMk cId="2500781809" sldId="322"/>
        </pc:sldMkLst>
      </pc:sldChg>
      <pc:sldChg chg="del">
        <pc:chgData name="Amina Tariq" userId="12519a4c1bb297f4" providerId="LiveId" clId="{6CCC21F6-A79A-410D-8D0C-42D0BC789D26}" dt="2022-06-11T14:07:38.186" v="623" actId="47"/>
        <pc:sldMkLst>
          <pc:docMk/>
          <pc:sldMk cId="992285480" sldId="325"/>
        </pc:sldMkLst>
      </pc:sldChg>
      <pc:sldChg chg="delSp add del mod ord">
        <pc:chgData name="Amina Tariq" userId="12519a4c1bb297f4" providerId="LiveId" clId="{6CCC21F6-A79A-410D-8D0C-42D0BC789D26}" dt="2022-06-13T16:13:46.075" v="1294" actId="47"/>
        <pc:sldMkLst>
          <pc:docMk/>
          <pc:sldMk cId="2166125030" sldId="327"/>
        </pc:sldMkLst>
      </pc:sldChg>
      <pc:sldChg chg="addSp modSp mod ord setBg modAnim">
        <pc:chgData name="Amina Tariq" userId="12519a4c1bb297f4" providerId="LiveId" clId="{6CCC21F6-A79A-410D-8D0C-42D0BC789D26}" dt="2025-07-24T04:30:17.008" v="1891" actId="20577"/>
        <pc:sldMkLst>
          <pc:docMk/>
          <pc:sldMk cId="1866476421" sldId="332"/>
        </pc:sldMkLst>
        <pc:spChg chg="mod">
          <ac:chgData name="Amina Tariq" userId="12519a4c1bb297f4" providerId="LiveId" clId="{6CCC21F6-A79A-410D-8D0C-42D0BC789D26}" dt="2025-07-24T04:30:17.008" v="1891" actId="20577"/>
          <ac:spMkLst>
            <pc:docMk/>
            <pc:sldMk cId="1866476421" sldId="332"/>
            <ac:spMk id="3" creationId="{00000000-0000-0000-0000-000000000000}"/>
          </ac:spMkLst>
        </pc:spChg>
      </pc:sldChg>
      <pc:sldChg chg="addSp modSp mod ord setBg">
        <pc:chgData name="Amina Tariq" userId="12519a4c1bb297f4" providerId="LiveId" clId="{6CCC21F6-A79A-410D-8D0C-42D0BC789D26}" dt="2025-07-24T04:30:00.176" v="1890" actId="14100"/>
        <pc:sldMkLst>
          <pc:docMk/>
          <pc:sldMk cId="2117637078" sldId="333"/>
        </pc:sldMkLst>
        <pc:spChg chg="mod">
          <ac:chgData name="Amina Tariq" userId="12519a4c1bb297f4" providerId="LiveId" clId="{6CCC21F6-A79A-410D-8D0C-42D0BC789D26}" dt="2025-07-24T04:30:00.176" v="1890" actId="14100"/>
          <ac:spMkLst>
            <pc:docMk/>
            <pc:sldMk cId="2117637078" sldId="333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4:28:10.394" v="1883" actId="14100"/>
        <pc:sldMkLst>
          <pc:docMk/>
          <pc:sldMk cId="4221439692" sldId="334"/>
        </pc:sldMkLst>
        <pc:spChg chg="mod">
          <ac:chgData name="Amina Tariq" userId="12519a4c1bb297f4" providerId="LiveId" clId="{6CCC21F6-A79A-410D-8D0C-42D0BC789D26}" dt="2025-07-24T04:28:10.394" v="1883" actId="14100"/>
          <ac:spMkLst>
            <pc:docMk/>
            <pc:sldMk cId="4221439692" sldId="334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3T14:28:28.749" v="1838" actId="20577"/>
        <pc:sldMkLst>
          <pc:docMk/>
          <pc:sldMk cId="2848882593" sldId="335"/>
        </pc:sldMkLst>
        <pc:spChg chg="mod">
          <ac:chgData name="Amina Tariq" userId="12519a4c1bb297f4" providerId="LiveId" clId="{6CCC21F6-A79A-410D-8D0C-42D0BC789D26}" dt="2025-07-23T14:28:28.749" v="1838" actId="20577"/>
          <ac:spMkLst>
            <pc:docMk/>
            <pc:sldMk cId="2848882593" sldId="335"/>
            <ac:spMk id="3" creationId="{00000000-0000-0000-0000-000000000000}"/>
          </ac:spMkLst>
        </pc:spChg>
      </pc:sldChg>
      <pc:sldChg chg="modSp mod">
        <pc:chgData name="Amina Tariq" userId="12519a4c1bb297f4" providerId="LiveId" clId="{6CCC21F6-A79A-410D-8D0C-42D0BC789D26}" dt="2025-07-24T04:21:30.015" v="1869" actId="20577"/>
        <pc:sldMkLst>
          <pc:docMk/>
          <pc:sldMk cId="2308373317" sldId="336"/>
        </pc:sldMkLst>
        <pc:spChg chg="mod">
          <ac:chgData name="Amina Tariq" userId="12519a4c1bb297f4" providerId="LiveId" clId="{6CCC21F6-A79A-410D-8D0C-42D0BC789D26}" dt="2025-07-24T04:21:30.015" v="1869" actId="20577"/>
          <ac:spMkLst>
            <pc:docMk/>
            <pc:sldMk cId="2308373317" sldId="336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4:21:14.347" v="1868" actId="14100"/>
        <pc:sldMkLst>
          <pc:docMk/>
          <pc:sldMk cId="1545493350" sldId="337"/>
        </pc:sldMkLst>
        <pc:spChg chg="mod">
          <ac:chgData name="Amina Tariq" userId="12519a4c1bb297f4" providerId="LiveId" clId="{6CCC21F6-A79A-410D-8D0C-42D0BC789D26}" dt="2025-07-24T04:21:14.347" v="1868" actId="14100"/>
          <ac:spMkLst>
            <pc:docMk/>
            <pc:sldMk cId="1545493350" sldId="337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4:50:50.929" v="1971" actId="113"/>
        <pc:sldMkLst>
          <pc:docMk/>
          <pc:sldMk cId="887429984" sldId="339"/>
        </pc:sldMkLst>
        <pc:spChg chg="mod">
          <ac:chgData name="Amina Tariq" userId="12519a4c1bb297f4" providerId="LiveId" clId="{6CCC21F6-A79A-410D-8D0C-42D0BC789D26}" dt="2025-07-24T04:50:50.929" v="1971" actId="113"/>
          <ac:spMkLst>
            <pc:docMk/>
            <pc:sldMk cId="887429984" sldId="339"/>
            <ac:spMk id="3" creationId="{00000000-0000-0000-0000-000000000000}"/>
          </ac:spMkLst>
        </pc:spChg>
      </pc:sldChg>
      <pc:sldChg chg="addSp modSp mod ord setBg">
        <pc:chgData name="Amina Tariq" userId="12519a4c1bb297f4" providerId="LiveId" clId="{6CCC21F6-A79A-410D-8D0C-42D0BC789D26}" dt="2025-07-24T06:06:32.145" v="2004" actId="20577"/>
        <pc:sldMkLst>
          <pc:docMk/>
          <pc:sldMk cId="994303775" sldId="340"/>
        </pc:sldMkLst>
        <pc:spChg chg="mod">
          <ac:chgData name="Amina Tariq" userId="12519a4c1bb297f4" providerId="LiveId" clId="{6CCC21F6-A79A-410D-8D0C-42D0BC789D26}" dt="2025-07-24T06:06:32.145" v="2004" actId="20577"/>
          <ac:spMkLst>
            <pc:docMk/>
            <pc:sldMk cId="994303775" sldId="340"/>
            <ac:spMk id="3" creationId="{00000000-0000-0000-0000-000000000000}"/>
          </ac:spMkLst>
        </pc:spChg>
      </pc:sldChg>
      <pc:sldChg chg="addSp delSp modSp mod ord setBg">
        <pc:chgData name="Amina Tariq" userId="12519a4c1bb297f4" providerId="LiveId" clId="{6CCC21F6-A79A-410D-8D0C-42D0BC789D26}" dt="2025-07-25T03:20:14.044" v="2125" actId="207"/>
        <pc:sldMkLst>
          <pc:docMk/>
          <pc:sldMk cId="3021272124" sldId="341"/>
        </pc:sldMkLst>
        <pc:spChg chg="mod">
          <ac:chgData name="Amina Tariq" userId="12519a4c1bb297f4" providerId="LiveId" clId="{6CCC21F6-A79A-410D-8D0C-42D0BC789D26}" dt="2025-07-24T04:40:10.468" v="1933" actId="26606"/>
          <ac:spMkLst>
            <pc:docMk/>
            <pc:sldMk cId="3021272124" sldId="341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5T03:20:14.044" v="2125" actId="207"/>
          <ac:spMkLst>
            <pc:docMk/>
            <pc:sldMk cId="3021272124" sldId="341"/>
            <ac:spMk id="3" creationId="{00000000-0000-0000-0000-000000000000}"/>
          </ac:spMkLst>
        </pc:spChg>
        <pc:spChg chg="del">
          <ac:chgData name="Amina Tariq" userId="12519a4c1bb297f4" providerId="LiveId" clId="{6CCC21F6-A79A-410D-8D0C-42D0BC789D26}" dt="2025-07-24T04:40:10.468" v="1933" actId="26606"/>
          <ac:spMkLst>
            <pc:docMk/>
            <pc:sldMk cId="3021272124" sldId="341"/>
            <ac:spMk id="8" creationId="{D75627FE-0AC5-4349-AC08-45A58BEC9B8C}"/>
          </ac:spMkLst>
        </pc:spChg>
        <pc:spChg chg="del">
          <ac:chgData name="Amina Tariq" userId="12519a4c1bb297f4" providerId="LiveId" clId="{6CCC21F6-A79A-410D-8D0C-42D0BC789D26}" dt="2025-07-24T04:40:10.468" v="1933" actId="26606"/>
          <ac:spMkLst>
            <pc:docMk/>
            <pc:sldMk cId="3021272124" sldId="341"/>
            <ac:spMk id="33" creationId="{BC2574CF-1D35-4994-87BD-5A3378E1AB34}"/>
          </ac:spMkLst>
        </pc:spChg>
        <pc:spChg chg="add">
          <ac:chgData name="Amina Tariq" userId="12519a4c1bb297f4" providerId="LiveId" clId="{6CCC21F6-A79A-410D-8D0C-42D0BC789D26}" dt="2025-07-24T04:40:10.468" v="1933" actId="26606"/>
          <ac:spMkLst>
            <pc:docMk/>
            <pc:sldMk cId="3021272124" sldId="341"/>
            <ac:spMk id="40" creationId="{EDB4298B-514D-4087-BFCF-5E0B7C9A9979}"/>
          </ac:spMkLst>
        </pc:spChg>
        <pc:grpChg chg="del">
          <ac:chgData name="Amina Tariq" userId="12519a4c1bb297f4" providerId="LiveId" clId="{6CCC21F6-A79A-410D-8D0C-42D0BC789D26}" dt="2025-07-24T04:40:10.468" v="1933" actId="26606"/>
          <ac:grpSpMkLst>
            <pc:docMk/>
            <pc:sldMk cId="3021272124" sldId="341"/>
            <ac:grpSpMk id="10" creationId="{F87AAF7B-2090-475D-9C3E-FDC03DD87A88}"/>
          </ac:grpSpMkLst>
        </pc:grpChg>
        <pc:grpChg chg="add">
          <ac:chgData name="Amina Tariq" userId="12519a4c1bb297f4" providerId="LiveId" clId="{6CCC21F6-A79A-410D-8D0C-42D0BC789D26}" dt="2025-07-24T04:40:10.468" v="1933" actId="26606"/>
          <ac:grpSpMkLst>
            <pc:docMk/>
            <pc:sldMk cId="3021272124" sldId="341"/>
            <ac:grpSpMk id="42" creationId="{04250D78-05C1-41CC-8744-FF361296252F}"/>
          </ac:grpSpMkLst>
        </pc:grpChg>
        <pc:cxnChg chg="del">
          <ac:chgData name="Amina Tariq" userId="12519a4c1bb297f4" providerId="LiveId" clId="{6CCC21F6-A79A-410D-8D0C-42D0BC789D26}" dt="2025-07-24T04:40:10.468" v="1933" actId="26606"/>
          <ac:cxnSpMkLst>
            <pc:docMk/>
            <pc:sldMk cId="3021272124" sldId="341"/>
            <ac:cxnSpMk id="35" creationId="{68B6AB33-DFE6-4FE4-94FE-C9E25424AD16}"/>
          </ac:cxnSpMkLst>
        </pc:cxnChg>
      </pc:sldChg>
      <pc:sldChg chg="addSp delSp modSp mod setBg">
        <pc:chgData name="Amina Tariq" userId="12519a4c1bb297f4" providerId="LiveId" clId="{6CCC21F6-A79A-410D-8D0C-42D0BC789D26}" dt="2025-07-24T06:27:32.353" v="2107" actId="255"/>
        <pc:sldMkLst>
          <pc:docMk/>
          <pc:sldMk cId="1580174956" sldId="343"/>
        </pc:sldMkLst>
        <pc:spChg chg="mod">
          <ac:chgData name="Amina Tariq" userId="12519a4c1bb297f4" providerId="LiveId" clId="{6CCC21F6-A79A-410D-8D0C-42D0BC789D26}" dt="2025-07-24T06:27:00.676" v="2101" actId="207"/>
          <ac:spMkLst>
            <pc:docMk/>
            <pc:sldMk cId="1580174956" sldId="343"/>
            <ac:spMk id="2" creationId="{00000000-0000-0000-0000-000000000000}"/>
          </ac:spMkLst>
        </pc:spChg>
        <pc:spChg chg="add">
          <ac:chgData name="Amina Tariq" userId="12519a4c1bb297f4" providerId="LiveId" clId="{6CCC21F6-A79A-410D-8D0C-42D0BC789D26}" dt="2025-07-24T06:26:43.086" v="2098" actId="26606"/>
          <ac:spMkLst>
            <pc:docMk/>
            <pc:sldMk cId="1580174956" sldId="343"/>
            <ac:spMk id="10" creationId="{21331AC4-B1A0-4627-B7C9-95A05C6CDD87}"/>
          </ac:spMkLst>
        </pc:spChg>
        <pc:grpChg chg="add">
          <ac:chgData name="Amina Tariq" userId="12519a4c1bb297f4" providerId="LiveId" clId="{6CCC21F6-A79A-410D-8D0C-42D0BC789D26}" dt="2025-07-24T06:26:43.086" v="2098" actId="26606"/>
          <ac:grpSpMkLst>
            <pc:docMk/>
            <pc:sldMk cId="1580174956" sldId="343"/>
            <ac:grpSpMk id="12" creationId="{5E4D8A22-46CE-4EBE-8DBD-AB4CF6E9BF3C}"/>
          </ac:grpSpMkLst>
        </pc:grpChg>
        <pc:graphicFrameChg chg="mod modGraphic">
          <ac:chgData name="Amina Tariq" userId="12519a4c1bb297f4" providerId="LiveId" clId="{6CCC21F6-A79A-410D-8D0C-42D0BC789D26}" dt="2025-07-24T06:27:32.353" v="2107" actId="255"/>
          <ac:graphicFrameMkLst>
            <pc:docMk/>
            <pc:sldMk cId="1580174956" sldId="343"/>
            <ac:graphicFrameMk id="5" creationId="{B84371AE-73A6-67CE-5485-F763FC25671F}"/>
          </ac:graphicFrameMkLst>
        </pc:graphicFrameChg>
      </pc:sldChg>
      <pc:sldChg chg="addSp delSp modSp mod setBg">
        <pc:chgData name="Amina Tariq" userId="12519a4c1bb297f4" providerId="LiveId" clId="{6CCC21F6-A79A-410D-8D0C-42D0BC789D26}" dt="2025-07-24T06:26:31.599" v="2097" actId="20577"/>
        <pc:sldMkLst>
          <pc:docMk/>
          <pc:sldMk cId="696816638" sldId="344"/>
        </pc:sldMkLst>
        <pc:spChg chg="mod">
          <ac:chgData name="Amina Tariq" userId="12519a4c1bb297f4" providerId="LiveId" clId="{6CCC21F6-A79A-410D-8D0C-42D0BC789D26}" dt="2025-07-24T06:25:42.234" v="2088" actId="26606"/>
          <ac:spMkLst>
            <pc:docMk/>
            <pc:sldMk cId="696816638" sldId="344"/>
            <ac:spMk id="2" creationId="{00000000-0000-0000-0000-000000000000}"/>
          </ac:spMkLst>
        </pc:spChg>
        <pc:spChg chg="add">
          <ac:chgData name="Amina Tariq" userId="12519a4c1bb297f4" providerId="LiveId" clId="{6CCC21F6-A79A-410D-8D0C-42D0BC789D26}" dt="2025-07-24T06:25:42.234" v="2088" actId="26606"/>
          <ac:spMkLst>
            <pc:docMk/>
            <pc:sldMk cId="696816638" sldId="344"/>
            <ac:spMk id="10" creationId="{21331AC4-B1A0-4627-B7C9-95A05C6CDD87}"/>
          </ac:spMkLst>
        </pc:spChg>
        <pc:grpChg chg="add">
          <ac:chgData name="Amina Tariq" userId="12519a4c1bb297f4" providerId="LiveId" clId="{6CCC21F6-A79A-410D-8D0C-42D0BC789D26}" dt="2025-07-24T06:25:42.234" v="2088" actId="26606"/>
          <ac:grpSpMkLst>
            <pc:docMk/>
            <pc:sldMk cId="696816638" sldId="344"/>
            <ac:grpSpMk id="12" creationId="{5E4D8A22-46CE-4EBE-8DBD-AB4CF6E9BF3C}"/>
          </ac:grpSpMkLst>
        </pc:grpChg>
        <pc:graphicFrameChg chg="mod modGraphic">
          <ac:chgData name="Amina Tariq" userId="12519a4c1bb297f4" providerId="LiveId" clId="{6CCC21F6-A79A-410D-8D0C-42D0BC789D26}" dt="2025-07-24T06:26:31.599" v="2097" actId="20577"/>
          <ac:graphicFrameMkLst>
            <pc:docMk/>
            <pc:sldMk cId="696816638" sldId="344"/>
            <ac:graphicFrameMk id="5" creationId="{6DA69A30-7437-EB3C-7530-08E166F4953C}"/>
          </ac:graphicFrameMkLst>
        </pc:graphicFrameChg>
      </pc:sldChg>
      <pc:sldChg chg="addSp modSp del mod setBg">
        <pc:chgData name="Amina Tariq" userId="12519a4c1bb297f4" providerId="LiveId" clId="{6CCC21F6-A79A-410D-8D0C-42D0BC789D26}" dt="2022-06-13T05:32:26.009" v="1002" actId="47"/>
        <pc:sldMkLst>
          <pc:docMk/>
          <pc:sldMk cId="2046137629" sldId="345"/>
        </pc:sldMkLst>
      </pc:sldChg>
      <pc:sldChg chg="addSp modSp mod setBg">
        <pc:chgData name="Amina Tariq" userId="12519a4c1bb297f4" providerId="LiveId" clId="{6CCC21F6-A79A-410D-8D0C-42D0BC789D26}" dt="2025-07-24T06:14:55.052" v="2041" actId="20577"/>
        <pc:sldMkLst>
          <pc:docMk/>
          <pc:sldMk cId="1565912537" sldId="346"/>
        </pc:sldMkLst>
        <pc:spChg chg="mod">
          <ac:chgData name="Amina Tariq" userId="12519a4c1bb297f4" providerId="LiveId" clId="{6CCC21F6-A79A-410D-8D0C-42D0BC789D26}" dt="2025-07-24T06:14:55.052" v="2041" actId="20577"/>
          <ac:spMkLst>
            <pc:docMk/>
            <pc:sldMk cId="1565912537" sldId="346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3-08-07T08:51:37.800" v="1391" actId="255"/>
        <pc:sldMkLst>
          <pc:docMk/>
          <pc:sldMk cId="3915220317" sldId="347"/>
        </pc:sldMkLst>
      </pc:sldChg>
      <pc:sldChg chg="addSp delSp modSp mod setBg modAnim">
        <pc:chgData name="Amina Tariq" userId="12519a4c1bb297f4" providerId="LiveId" clId="{6CCC21F6-A79A-410D-8D0C-42D0BC789D26}" dt="2025-07-24T06:12:36.613" v="2025" actId="255"/>
        <pc:sldMkLst>
          <pc:docMk/>
          <pc:sldMk cId="2473265633" sldId="348"/>
        </pc:sldMkLst>
        <pc:spChg chg="mod">
          <ac:chgData name="Amina Tariq" userId="12519a4c1bb297f4" providerId="LiveId" clId="{6CCC21F6-A79A-410D-8D0C-42D0BC789D26}" dt="2025-07-24T06:12:23.665" v="2023" actId="14100"/>
          <ac:spMkLst>
            <pc:docMk/>
            <pc:sldMk cId="2473265633" sldId="348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4T06:12:36.613" v="2025" actId="255"/>
          <ac:spMkLst>
            <pc:docMk/>
            <pc:sldMk cId="2473265633" sldId="348"/>
            <ac:spMk id="3" creationId="{00000000-0000-0000-0000-000000000000}"/>
          </ac:spMkLst>
        </pc:spChg>
      </pc:sldChg>
      <pc:sldChg chg="addSp modSp mod setBg modAnim">
        <pc:chgData name="Amina Tariq" userId="12519a4c1bb297f4" providerId="LiveId" clId="{6CCC21F6-A79A-410D-8D0C-42D0BC789D26}" dt="2025-07-24T06:09:37.523" v="2014" actId="20577"/>
        <pc:sldMkLst>
          <pc:docMk/>
          <pc:sldMk cId="3593666362" sldId="349"/>
        </pc:sldMkLst>
        <pc:spChg chg="mod">
          <ac:chgData name="Amina Tariq" userId="12519a4c1bb297f4" providerId="LiveId" clId="{6CCC21F6-A79A-410D-8D0C-42D0BC789D26}" dt="2025-07-24T06:09:37.523" v="2014" actId="20577"/>
          <ac:spMkLst>
            <pc:docMk/>
            <pc:sldMk cId="3593666362" sldId="349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4:28:35.848" v="1884" actId="14100"/>
        <pc:sldMkLst>
          <pc:docMk/>
          <pc:sldMk cId="3660797906" sldId="350"/>
        </pc:sldMkLst>
        <pc:spChg chg="mod">
          <ac:chgData name="Amina Tariq" userId="12519a4c1bb297f4" providerId="LiveId" clId="{6CCC21F6-A79A-410D-8D0C-42D0BC789D26}" dt="2025-07-24T04:28:35.848" v="1884" actId="14100"/>
          <ac:spMkLst>
            <pc:docMk/>
            <pc:sldMk cId="3660797906" sldId="350"/>
            <ac:spMk id="3" creationId="{00000000-0000-0000-0000-000000000000}"/>
          </ac:spMkLst>
        </pc:spChg>
      </pc:sldChg>
      <pc:sldChg chg="addSp modSp mod setBg">
        <pc:chgData name="Amina Tariq" userId="12519a4c1bb297f4" providerId="LiveId" clId="{6CCC21F6-A79A-410D-8D0C-42D0BC789D26}" dt="2025-07-24T06:10:09.737" v="2015" actId="14100"/>
        <pc:sldMkLst>
          <pc:docMk/>
          <pc:sldMk cId="2534249736" sldId="351"/>
        </pc:sldMkLst>
        <pc:spChg chg="mod">
          <ac:chgData name="Amina Tariq" userId="12519a4c1bb297f4" providerId="LiveId" clId="{6CCC21F6-A79A-410D-8D0C-42D0BC789D26}" dt="2025-07-24T06:10:09.737" v="2015" actId="14100"/>
          <ac:spMkLst>
            <pc:docMk/>
            <pc:sldMk cId="2534249736" sldId="351"/>
            <ac:spMk id="3" creationId="{00000000-0000-0000-0000-000000000000}"/>
          </ac:spMkLst>
        </pc:spChg>
      </pc:sldChg>
      <pc:sldChg chg="addSp delSp modSp mod setBg modAnim">
        <pc:chgData name="Amina Tariq" userId="12519a4c1bb297f4" providerId="LiveId" clId="{6CCC21F6-A79A-410D-8D0C-42D0BC789D26}" dt="2025-07-23T14:25:52.596" v="1820" actId="20577"/>
        <pc:sldMkLst>
          <pc:docMk/>
          <pc:sldMk cId="4214047080" sldId="352"/>
        </pc:sldMkLst>
        <pc:spChg chg="mod">
          <ac:chgData name="Amina Tariq" userId="12519a4c1bb297f4" providerId="LiveId" clId="{6CCC21F6-A79A-410D-8D0C-42D0BC789D26}" dt="2025-07-23T14:25:36.993" v="1816" actId="26606"/>
          <ac:spMkLst>
            <pc:docMk/>
            <pc:sldMk cId="4214047080" sldId="352"/>
            <ac:spMk id="2" creationId="{00000000-0000-0000-0000-000000000000}"/>
          </ac:spMkLst>
        </pc:spChg>
        <pc:spChg chg="mod">
          <ac:chgData name="Amina Tariq" userId="12519a4c1bb297f4" providerId="LiveId" clId="{6CCC21F6-A79A-410D-8D0C-42D0BC789D26}" dt="2025-07-23T14:25:52.596" v="1820" actId="20577"/>
          <ac:spMkLst>
            <pc:docMk/>
            <pc:sldMk cId="4214047080" sldId="352"/>
            <ac:spMk id="3" creationId="{00000000-0000-0000-0000-000000000000}"/>
          </ac:spMkLst>
        </pc:spChg>
        <pc:spChg chg="add">
          <ac:chgData name="Amina Tariq" userId="12519a4c1bb297f4" providerId="LiveId" clId="{6CCC21F6-A79A-410D-8D0C-42D0BC789D26}" dt="2025-07-23T14:25:36.993" v="1816" actId="26606"/>
          <ac:spMkLst>
            <pc:docMk/>
            <pc:sldMk cId="4214047080" sldId="352"/>
            <ac:spMk id="21" creationId="{D75627FE-0AC5-4349-AC08-45A58BEC9B8C}"/>
          </ac:spMkLst>
        </pc:spChg>
        <pc:spChg chg="add">
          <ac:chgData name="Amina Tariq" userId="12519a4c1bb297f4" providerId="LiveId" clId="{6CCC21F6-A79A-410D-8D0C-42D0BC789D26}" dt="2025-07-23T14:25:36.993" v="1816" actId="26606"/>
          <ac:spMkLst>
            <pc:docMk/>
            <pc:sldMk cId="4214047080" sldId="352"/>
            <ac:spMk id="46" creationId="{BC2574CF-1D35-4994-87BD-5A3378E1AB34}"/>
          </ac:spMkLst>
        </pc:spChg>
        <pc:grpChg chg="add">
          <ac:chgData name="Amina Tariq" userId="12519a4c1bb297f4" providerId="LiveId" clId="{6CCC21F6-A79A-410D-8D0C-42D0BC789D26}" dt="2025-07-23T14:25:36.993" v="1816" actId="26606"/>
          <ac:grpSpMkLst>
            <pc:docMk/>
            <pc:sldMk cId="4214047080" sldId="352"/>
            <ac:grpSpMk id="23" creationId="{F87AAF7B-2090-475D-9C3E-FDC03DD87A88}"/>
          </ac:grpSpMkLst>
        </pc:grpChg>
      </pc:sldChg>
      <pc:sldChg chg="addSp delSp modSp mod setBg delDesignElem">
        <pc:chgData name="Amina Tariq" userId="12519a4c1bb297f4" providerId="LiveId" clId="{6CCC21F6-A79A-410D-8D0C-42D0BC789D26}" dt="2023-08-07T14:02:34.468" v="1457" actId="26606"/>
        <pc:sldMkLst>
          <pc:docMk/>
          <pc:sldMk cId="2756932262" sldId="353"/>
        </pc:sldMkLst>
      </pc:sldChg>
      <pc:sldChg chg="del">
        <pc:chgData name="Amina Tariq" userId="12519a4c1bb297f4" providerId="LiveId" clId="{6CCC21F6-A79A-410D-8D0C-42D0BC789D26}" dt="2022-06-11T06:41:13.531" v="336" actId="47"/>
        <pc:sldMkLst>
          <pc:docMk/>
          <pc:sldMk cId="2420993274" sldId="354"/>
        </pc:sldMkLst>
      </pc:sldChg>
      <pc:sldChg chg="addSp modSp mod setBg">
        <pc:chgData name="Amina Tariq" userId="12519a4c1bb297f4" providerId="LiveId" clId="{6CCC21F6-A79A-410D-8D0C-42D0BC789D26}" dt="2025-07-23T14:22:07.379" v="1800" actId="207"/>
        <pc:sldMkLst>
          <pc:docMk/>
          <pc:sldMk cId="1204267733" sldId="355"/>
        </pc:sldMkLst>
        <pc:spChg chg="mod">
          <ac:chgData name="Amina Tariq" userId="12519a4c1bb297f4" providerId="LiveId" clId="{6CCC21F6-A79A-410D-8D0C-42D0BC789D26}" dt="2025-07-23T14:22:07.379" v="1800" actId="207"/>
          <ac:spMkLst>
            <pc:docMk/>
            <pc:sldMk cId="1204267733" sldId="355"/>
            <ac:spMk id="3" creationId="{00000000-0000-0000-0000-000000000000}"/>
          </ac:spMkLst>
        </pc:spChg>
      </pc:sldChg>
      <pc:sldChg chg="del ord">
        <pc:chgData name="Amina Tariq" userId="12519a4c1bb297f4" providerId="LiveId" clId="{6CCC21F6-A79A-410D-8D0C-42D0BC789D26}" dt="2025-07-24T04:31:49.113" v="1897" actId="47"/>
        <pc:sldMkLst>
          <pc:docMk/>
          <pc:sldMk cId="3613118343" sldId="356"/>
        </pc:sldMkLst>
      </pc:sldChg>
      <pc:sldChg chg="ord">
        <pc:chgData name="Amina Tariq" userId="12519a4c1bb297f4" providerId="LiveId" clId="{6CCC21F6-A79A-410D-8D0C-42D0BC789D26}" dt="2024-07-30T02:53:41.739" v="1594"/>
        <pc:sldMkLst>
          <pc:docMk/>
          <pc:sldMk cId="2311867100" sldId="357"/>
        </pc:sldMkLst>
      </pc:sldChg>
      <pc:sldChg chg="addSp delSp modSp new mod setBg modClrScheme chgLayout">
        <pc:chgData name="Amina Tariq" userId="12519a4c1bb297f4" providerId="LiveId" clId="{6CCC21F6-A79A-410D-8D0C-42D0BC789D26}" dt="2025-07-25T03:17:08.787" v="2117" actId="255"/>
        <pc:sldMkLst>
          <pc:docMk/>
          <pc:sldMk cId="1371516970" sldId="361"/>
        </pc:sldMkLst>
        <pc:spChg chg="mod">
          <ac:chgData name="Amina Tariq" userId="12519a4c1bb297f4" providerId="LiveId" clId="{6CCC21F6-A79A-410D-8D0C-42D0BC789D26}" dt="2025-07-25T03:17:08.787" v="2117" actId="255"/>
          <ac:spMkLst>
            <pc:docMk/>
            <pc:sldMk cId="1371516970" sldId="361"/>
            <ac:spMk id="3" creationId="{2AE6F14F-9252-B6B8-BEB0-6C5EC6AF8ABB}"/>
          </ac:spMkLst>
        </pc:spChg>
        <pc:spChg chg="mod">
          <ac:chgData name="Amina Tariq" userId="12519a4c1bb297f4" providerId="LiveId" clId="{6CCC21F6-A79A-410D-8D0C-42D0BC789D26}" dt="2025-07-24T04:19:26.012" v="1860" actId="255"/>
          <ac:spMkLst>
            <pc:docMk/>
            <pc:sldMk cId="1371516970" sldId="361"/>
            <ac:spMk id="5" creationId="{6338344F-4062-F486-6C49-7CDF239E1909}"/>
          </ac:spMkLst>
        </pc:spChg>
      </pc:sldChg>
      <pc:sldChg chg="addSp modSp new mod ord setBg">
        <pc:chgData name="Amina Tariq" userId="12519a4c1bb297f4" providerId="LiveId" clId="{6CCC21F6-A79A-410D-8D0C-42D0BC789D26}" dt="2025-07-24T04:20:01.103" v="1864" actId="5793"/>
        <pc:sldMkLst>
          <pc:docMk/>
          <pc:sldMk cId="756041275" sldId="362"/>
        </pc:sldMkLst>
        <pc:spChg chg="mod">
          <ac:chgData name="Amina Tariq" userId="12519a4c1bb297f4" providerId="LiveId" clId="{6CCC21F6-A79A-410D-8D0C-42D0BC789D26}" dt="2025-07-24T04:19:47.409" v="1861" actId="255"/>
          <ac:spMkLst>
            <pc:docMk/>
            <pc:sldMk cId="756041275" sldId="362"/>
            <ac:spMk id="2" creationId="{C21AF138-FEE0-5FE9-55F8-2116D8819E74}"/>
          </ac:spMkLst>
        </pc:spChg>
        <pc:spChg chg="mod">
          <ac:chgData name="Amina Tariq" userId="12519a4c1bb297f4" providerId="LiveId" clId="{6CCC21F6-A79A-410D-8D0C-42D0BC789D26}" dt="2025-07-24T04:20:01.103" v="1864" actId="5793"/>
          <ac:spMkLst>
            <pc:docMk/>
            <pc:sldMk cId="756041275" sldId="362"/>
            <ac:spMk id="3" creationId="{C9725451-7E2A-7152-46FB-9FECFD2EA197}"/>
          </ac:spMkLst>
        </pc:spChg>
      </pc:sldChg>
      <pc:sldChg chg="addSp modSp new del mod setBg">
        <pc:chgData name="Amina Tariq" userId="12519a4c1bb297f4" providerId="LiveId" clId="{6CCC21F6-A79A-410D-8D0C-42D0BC789D26}" dt="2025-07-23T13:57:25.394" v="1617" actId="47"/>
        <pc:sldMkLst>
          <pc:docMk/>
          <pc:sldMk cId="3857670442" sldId="363"/>
        </pc:sldMkLst>
      </pc:sldChg>
      <pc:sldChg chg="addSp delSp modSp new mod ord setBg modAnim">
        <pc:chgData name="Amina Tariq" userId="12519a4c1bb297f4" providerId="LiveId" clId="{6CCC21F6-A79A-410D-8D0C-42D0BC789D26}" dt="2025-07-24T06:24:03.310" v="2082" actId="14100"/>
        <pc:sldMkLst>
          <pc:docMk/>
          <pc:sldMk cId="3058468045" sldId="364"/>
        </pc:sldMkLst>
        <pc:spChg chg="mod">
          <ac:chgData name="Amina Tariq" userId="12519a4c1bb297f4" providerId="LiveId" clId="{6CCC21F6-A79A-410D-8D0C-42D0BC789D26}" dt="2025-07-24T06:24:03.310" v="2082" actId="14100"/>
          <ac:spMkLst>
            <pc:docMk/>
            <pc:sldMk cId="3058468045" sldId="364"/>
            <ac:spMk id="2" creationId="{44DE2409-47CF-9A3C-DF41-92746B383144}"/>
          </ac:spMkLst>
        </pc:spChg>
        <pc:spChg chg="mod">
          <ac:chgData name="Amina Tariq" userId="12519a4c1bb297f4" providerId="LiveId" clId="{6CCC21F6-A79A-410D-8D0C-42D0BC789D26}" dt="2025-07-24T06:23:52.359" v="2081" actId="20577"/>
          <ac:spMkLst>
            <pc:docMk/>
            <pc:sldMk cId="3058468045" sldId="364"/>
            <ac:spMk id="3" creationId="{BB98600A-1544-9E3D-C2CA-879285D87E97}"/>
          </ac:spMkLst>
        </pc:spChg>
      </pc:sldChg>
      <pc:sldChg chg="addSp modSp new mod setBg">
        <pc:chgData name="Amina Tariq" userId="12519a4c1bb297f4" providerId="LiveId" clId="{6CCC21F6-A79A-410D-8D0C-42D0BC789D26}" dt="2025-07-23T14:09:55.136" v="1728" actId="207"/>
        <pc:sldMkLst>
          <pc:docMk/>
          <pc:sldMk cId="2662752526" sldId="365"/>
        </pc:sldMkLst>
        <pc:spChg chg="mod">
          <ac:chgData name="Amina Tariq" userId="12519a4c1bb297f4" providerId="LiveId" clId="{6CCC21F6-A79A-410D-8D0C-42D0BC789D26}" dt="2025-07-23T14:09:55.136" v="1728" actId="207"/>
          <ac:spMkLst>
            <pc:docMk/>
            <pc:sldMk cId="2662752526" sldId="365"/>
            <ac:spMk id="3" creationId="{2CECFC2E-9657-7ED3-2EB5-FBD931CF366C}"/>
          </ac:spMkLst>
        </pc:spChg>
      </pc:sldChg>
      <pc:sldChg chg="addSp modSp new del mod setBg">
        <pc:chgData name="Amina Tariq" userId="12519a4c1bb297f4" providerId="LiveId" clId="{6CCC21F6-A79A-410D-8D0C-42D0BC789D26}" dt="2022-06-13T04:55:53.954" v="810" actId="47"/>
        <pc:sldMkLst>
          <pc:docMk/>
          <pc:sldMk cId="2103301928" sldId="366"/>
        </pc:sldMkLst>
      </pc:sldChg>
      <pc:sldChg chg="addSp modSp new mod ord setBg modAnim">
        <pc:chgData name="Amina Tariq" userId="12519a4c1bb297f4" providerId="LiveId" clId="{6CCC21F6-A79A-410D-8D0C-42D0BC789D26}" dt="2025-07-23T14:06:06.027" v="1692" actId="20577"/>
        <pc:sldMkLst>
          <pc:docMk/>
          <pc:sldMk cId="2134943169" sldId="367"/>
        </pc:sldMkLst>
        <pc:spChg chg="mod">
          <ac:chgData name="Amina Tariq" userId="12519a4c1bb297f4" providerId="LiveId" clId="{6CCC21F6-A79A-410D-8D0C-42D0BC789D26}" dt="2025-07-23T14:06:06.027" v="1692" actId="20577"/>
          <ac:spMkLst>
            <pc:docMk/>
            <pc:sldMk cId="2134943169" sldId="367"/>
            <ac:spMk id="3" creationId="{0FBD635F-CA7C-AE14-281A-1811A6D2414E}"/>
          </ac:spMkLst>
        </pc:spChg>
      </pc:sldChg>
      <pc:sldChg chg="addSp delSp modSp new del mod setBg">
        <pc:chgData name="Amina Tariq" userId="12519a4c1bb297f4" providerId="LiveId" clId="{6CCC21F6-A79A-410D-8D0C-42D0BC789D26}" dt="2025-07-23T14:04:14.876" v="1674" actId="47"/>
        <pc:sldMkLst>
          <pc:docMk/>
          <pc:sldMk cId="850517884" sldId="368"/>
        </pc:sldMkLst>
      </pc:sldChg>
      <pc:sldChg chg="addSp delSp modSp new mod setBg modAnim">
        <pc:chgData name="Amina Tariq" userId="12519a4c1bb297f4" providerId="LiveId" clId="{6CCC21F6-A79A-410D-8D0C-42D0BC789D26}" dt="2025-07-24T06:23:30.898" v="2075" actId="255"/>
        <pc:sldMkLst>
          <pc:docMk/>
          <pc:sldMk cId="1990226358" sldId="369"/>
        </pc:sldMkLst>
        <pc:spChg chg="mod">
          <ac:chgData name="Amina Tariq" userId="12519a4c1bb297f4" providerId="LiveId" clId="{6CCC21F6-A79A-410D-8D0C-42D0BC789D26}" dt="2025-07-24T06:23:30.898" v="2075" actId="255"/>
          <ac:spMkLst>
            <pc:docMk/>
            <pc:sldMk cId="1990226358" sldId="369"/>
            <ac:spMk id="55" creationId="{646DC0BA-EE42-48B4-2A6E-502E9696A00A}"/>
          </ac:spMkLst>
        </pc:spChg>
      </pc:sldChg>
      <pc:sldChg chg="addSp delSp modSp new mod setBg modAnim">
        <pc:chgData name="Amina Tariq" userId="12519a4c1bb297f4" providerId="LiveId" clId="{6CCC21F6-A79A-410D-8D0C-42D0BC789D26}" dt="2025-07-23T14:09:36.921" v="1726" actId="20577"/>
        <pc:sldMkLst>
          <pc:docMk/>
          <pc:sldMk cId="1509268679" sldId="370"/>
        </pc:sldMkLst>
        <pc:spChg chg="mod">
          <ac:chgData name="Amina Tariq" userId="12519a4c1bb297f4" providerId="LiveId" clId="{6CCC21F6-A79A-410D-8D0C-42D0BC789D26}" dt="2025-07-23T14:08:59.773" v="1720" actId="113"/>
          <ac:spMkLst>
            <pc:docMk/>
            <pc:sldMk cId="1509268679" sldId="370"/>
            <ac:spMk id="2" creationId="{C2364907-1081-7FB4-8D1C-92E9D48F6488}"/>
          </ac:spMkLst>
        </pc:spChg>
        <pc:spChg chg="mod">
          <ac:chgData name="Amina Tariq" userId="12519a4c1bb297f4" providerId="LiveId" clId="{6CCC21F6-A79A-410D-8D0C-42D0BC789D26}" dt="2025-07-23T14:09:36.921" v="1726" actId="20577"/>
          <ac:spMkLst>
            <pc:docMk/>
            <pc:sldMk cId="1509268679" sldId="370"/>
            <ac:spMk id="3" creationId="{26C6D955-832E-CF6E-D34D-660EF25F9B99}"/>
          </ac:spMkLst>
        </pc:spChg>
        <pc:spChg chg="add">
          <ac:chgData name="Amina Tariq" userId="12519a4c1bb297f4" providerId="LiveId" clId="{6CCC21F6-A79A-410D-8D0C-42D0BC789D26}" dt="2025-07-23T14:08:30.005" v="1712" actId="26606"/>
          <ac:spMkLst>
            <pc:docMk/>
            <pc:sldMk cId="1509268679" sldId="370"/>
            <ac:spMk id="96" creationId="{D75627FE-0AC5-4349-AC08-45A58BEC9B8C}"/>
          </ac:spMkLst>
        </pc:spChg>
        <pc:spChg chg="add">
          <ac:chgData name="Amina Tariq" userId="12519a4c1bb297f4" providerId="LiveId" clId="{6CCC21F6-A79A-410D-8D0C-42D0BC789D26}" dt="2025-07-23T14:08:30.005" v="1712" actId="26606"/>
          <ac:spMkLst>
            <pc:docMk/>
            <pc:sldMk cId="1509268679" sldId="370"/>
            <ac:spMk id="121" creationId="{BC2574CF-1D35-4994-87BD-5A3378E1AB34}"/>
          </ac:spMkLst>
        </pc:spChg>
        <pc:grpChg chg="add">
          <ac:chgData name="Amina Tariq" userId="12519a4c1bb297f4" providerId="LiveId" clId="{6CCC21F6-A79A-410D-8D0C-42D0BC789D26}" dt="2025-07-23T14:08:30.005" v="1712" actId="26606"/>
          <ac:grpSpMkLst>
            <pc:docMk/>
            <pc:sldMk cId="1509268679" sldId="370"/>
            <ac:grpSpMk id="98" creationId="{F87AAF7B-2090-475D-9C3E-FDC03DD87A88}"/>
          </ac:grpSpMkLst>
        </pc:grpChg>
        <pc:cxnChg chg="add">
          <ac:chgData name="Amina Tariq" userId="12519a4c1bb297f4" providerId="LiveId" clId="{6CCC21F6-A79A-410D-8D0C-42D0BC789D26}" dt="2025-07-23T14:08:30.005" v="1712" actId="26606"/>
          <ac:cxnSpMkLst>
            <pc:docMk/>
            <pc:sldMk cId="1509268679" sldId="370"/>
            <ac:cxnSpMk id="123" creationId="{68B6AB33-DFE6-4FE4-94FE-C9E25424AD16}"/>
          </ac:cxnSpMkLst>
        </pc:cxnChg>
      </pc:sldChg>
      <pc:sldChg chg="modSp new del mod">
        <pc:chgData name="Amina Tariq" userId="12519a4c1bb297f4" providerId="LiveId" clId="{6CCC21F6-A79A-410D-8D0C-42D0BC789D26}" dt="2022-06-13T04:57:46.189" v="834" actId="47"/>
        <pc:sldMkLst>
          <pc:docMk/>
          <pc:sldMk cId="288195668" sldId="371"/>
        </pc:sldMkLst>
      </pc:sldChg>
      <pc:sldChg chg="addSp modSp new mod setBg">
        <pc:chgData name="Amina Tariq" userId="12519a4c1bb297f4" providerId="LiveId" clId="{6CCC21F6-A79A-410D-8D0C-42D0BC789D26}" dt="2025-07-25T03:15:21.692" v="2115" actId="20577"/>
        <pc:sldMkLst>
          <pc:docMk/>
          <pc:sldMk cId="2456538637" sldId="372"/>
        </pc:sldMkLst>
        <pc:spChg chg="mod">
          <ac:chgData name="Amina Tariq" userId="12519a4c1bb297f4" providerId="LiveId" clId="{6CCC21F6-A79A-410D-8D0C-42D0BC789D26}" dt="2025-07-25T03:15:21.692" v="2115" actId="20577"/>
          <ac:spMkLst>
            <pc:docMk/>
            <pc:sldMk cId="2456538637" sldId="372"/>
            <ac:spMk id="3" creationId="{EB4F19C0-BD93-9361-52F9-7A6145990273}"/>
          </ac:spMkLst>
        </pc:spChg>
      </pc:sldChg>
      <pc:sldChg chg="addSp delSp modSp new mod setBg">
        <pc:chgData name="Amina Tariq" userId="12519a4c1bb297f4" providerId="LiveId" clId="{6CCC21F6-A79A-410D-8D0C-42D0BC789D26}" dt="2025-07-25T03:31:01.033" v="2136" actId="14100"/>
        <pc:sldMkLst>
          <pc:docMk/>
          <pc:sldMk cId="360104709" sldId="373"/>
        </pc:sldMkLst>
        <pc:spChg chg="mod">
          <ac:chgData name="Amina Tariq" userId="12519a4c1bb297f4" providerId="LiveId" clId="{6CCC21F6-A79A-410D-8D0C-42D0BC789D26}" dt="2025-07-25T03:31:01.033" v="2136" actId="14100"/>
          <ac:spMkLst>
            <pc:docMk/>
            <pc:sldMk cId="360104709" sldId="373"/>
            <ac:spMk id="3" creationId="{03D4C183-2383-AEF1-35F9-E6D8AA00C1E2}"/>
          </ac:spMkLst>
        </pc:spChg>
      </pc:sldChg>
      <pc:sldChg chg="addSp modSp new mod setBg">
        <pc:chgData name="Amina Tariq" userId="12519a4c1bb297f4" providerId="LiveId" clId="{6CCC21F6-A79A-410D-8D0C-42D0BC789D26}" dt="2025-07-25T03:31:41.484" v="2139" actId="113"/>
        <pc:sldMkLst>
          <pc:docMk/>
          <pc:sldMk cId="823906669" sldId="374"/>
        </pc:sldMkLst>
        <pc:spChg chg="mod">
          <ac:chgData name="Amina Tariq" userId="12519a4c1bb297f4" providerId="LiveId" clId="{6CCC21F6-A79A-410D-8D0C-42D0BC789D26}" dt="2025-07-25T03:31:41.484" v="2139" actId="113"/>
          <ac:spMkLst>
            <pc:docMk/>
            <pc:sldMk cId="823906669" sldId="374"/>
            <ac:spMk id="3" creationId="{4DE75C30-127E-5A71-DC95-EEFDFE98579A}"/>
          </ac:spMkLst>
        </pc:spChg>
      </pc:sldChg>
      <pc:sldChg chg="addSp modSp new mod ord setBg">
        <pc:chgData name="Amina Tariq" userId="12519a4c1bb297f4" providerId="LiveId" clId="{6CCC21F6-A79A-410D-8D0C-42D0BC789D26}" dt="2025-07-25T03:30:31.206" v="2132"/>
        <pc:sldMkLst>
          <pc:docMk/>
          <pc:sldMk cId="1421357280" sldId="375"/>
        </pc:sldMkLst>
        <pc:spChg chg="mod">
          <ac:chgData name="Amina Tariq" userId="12519a4c1bb297f4" providerId="LiveId" clId="{6CCC21F6-A79A-410D-8D0C-42D0BC789D26}" dt="2025-07-23T14:17:31.248" v="1781" actId="20577"/>
          <ac:spMkLst>
            <pc:docMk/>
            <pc:sldMk cId="1421357280" sldId="375"/>
            <ac:spMk id="3" creationId="{1E8D6082-0820-7582-BB31-28A6F20177A2}"/>
          </ac:spMkLst>
        </pc:spChg>
      </pc:sldChg>
      <pc:sldChg chg="addSp delSp modSp new mod setBg modAnim">
        <pc:chgData name="Amina Tariq" userId="12519a4c1bb297f4" providerId="LiveId" clId="{6CCC21F6-A79A-410D-8D0C-42D0BC789D26}" dt="2025-07-24T06:17:03.273" v="2056" actId="14100"/>
        <pc:sldMkLst>
          <pc:docMk/>
          <pc:sldMk cId="3631658241" sldId="376"/>
        </pc:sldMkLst>
        <pc:spChg chg="mod">
          <ac:chgData name="Amina Tariq" userId="12519a4c1bb297f4" providerId="LiveId" clId="{6CCC21F6-A79A-410D-8D0C-42D0BC789D26}" dt="2025-07-24T06:17:03.273" v="2056" actId="14100"/>
          <ac:spMkLst>
            <pc:docMk/>
            <pc:sldMk cId="3631658241" sldId="376"/>
            <ac:spMk id="3" creationId="{90317255-CDF8-D3FE-4CBC-F19DBD0A0B6F}"/>
          </ac:spMkLst>
        </pc:spChg>
      </pc:sldChg>
      <pc:sldChg chg="addSp delSp modSp new mod setBg">
        <pc:chgData name="Amina Tariq" userId="12519a4c1bb297f4" providerId="LiveId" clId="{6CCC21F6-A79A-410D-8D0C-42D0BC789D26}" dt="2025-07-24T04:53:10.527" v="1984" actId="26606"/>
        <pc:sldMkLst>
          <pc:docMk/>
          <pc:sldMk cId="1197081853" sldId="377"/>
        </pc:sldMkLst>
        <pc:spChg chg="del">
          <ac:chgData name="Amina Tariq" userId="12519a4c1bb297f4" providerId="LiveId" clId="{6CCC21F6-A79A-410D-8D0C-42D0BC789D26}" dt="2025-07-24T04:53:10.527" v="1984" actId="26606"/>
          <ac:spMkLst>
            <pc:docMk/>
            <pc:sldMk cId="1197081853" sldId="377"/>
            <ac:spMk id="30" creationId="{C40B6375-7479-45C4-8B99-EA1CF75F31E2}"/>
          </ac:spMkLst>
        </pc:spChg>
        <pc:grpChg chg="del">
          <ac:chgData name="Amina Tariq" userId="12519a4c1bb297f4" providerId="LiveId" clId="{6CCC21F6-A79A-410D-8D0C-42D0BC789D26}" dt="2025-07-24T04:53:10.527" v="1984" actId="26606"/>
          <ac:grpSpMkLst>
            <pc:docMk/>
            <pc:sldMk cId="1197081853" sldId="377"/>
            <ac:grpSpMk id="7" creationId="{9EA06921-3C0C-4126-AF75-9499D48390C3}"/>
          </ac:grpSpMkLst>
        </pc:grpChg>
      </pc:sldChg>
      <pc:sldChg chg="addSp modSp new mod setBg">
        <pc:chgData name="Amina Tariq" userId="12519a4c1bb297f4" providerId="LiveId" clId="{6CCC21F6-A79A-410D-8D0C-42D0BC789D26}" dt="2025-07-24T04:30:50.687" v="1892" actId="20577"/>
        <pc:sldMkLst>
          <pc:docMk/>
          <pc:sldMk cId="1245238433" sldId="378"/>
        </pc:sldMkLst>
        <pc:spChg chg="mod">
          <ac:chgData name="Amina Tariq" userId="12519a4c1bb297f4" providerId="LiveId" clId="{6CCC21F6-A79A-410D-8D0C-42D0BC789D26}" dt="2025-07-24T04:30:50.687" v="1892" actId="20577"/>
          <ac:spMkLst>
            <pc:docMk/>
            <pc:sldMk cId="1245238433" sldId="378"/>
            <ac:spMk id="3" creationId="{0590A9D4-7457-7A0D-D050-805F4DC7BD90}"/>
          </ac:spMkLst>
        </pc:spChg>
      </pc:sldChg>
      <pc:sldChg chg="addSp modSp new mod setBg">
        <pc:chgData name="Amina Tariq" userId="12519a4c1bb297f4" providerId="LiveId" clId="{6CCC21F6-A79A-410D-8D0C-42D0BC789D26}" dt="2023-08-07T15:10:01.517" v="1459" actId="20577"/>
        <pc:sldMkLst>
          <pc:docMk/>
          <pc:sldMk cId="4215118354" sldId="379"/>
        </pc:sldMkLst>
      </pc:sldChg>
      <pc:sldChg chg="addSp modSp new mod setBg">
        <pc:chgData name="Amina Tariq" userId="12519a4c1bb297f4" providerId="LiveId" clId="{6CCC21F6-A79A-410D-8D0C-42D0BC789D26}" dt="2025-07-24T04:29:46.638" v="1888" actId="255"/>
        <pc:sldMkLst>
          <pc:docMk/>
          <pc:sldMk cId="4062891551" sldId="380"/>
        </pc:sldMkLst>
        <pc:spChg chg="mod">
          <ac:chgData name="Amina Tariq" userId="12519a4c1bb297f4" providerId="LiveId" clId="{6CCC21F6-A79A-410D-8D0C-42D0BC789D26}" dt="2025-07-24T04:29:46.638" v="1888" actId="255"/>
          <ac:spMkLst>
            <pc:docMk/>
            <pc:sldMk cId="4062891551" sldId="380"/>
            <ac:spMk id="3" creationId="{B5E22AB6-E137-DAEB-8E09-4C15437314DE}"/>
          </ac:spMkLst>
        </pc:spChg>
      </pc:sldChg>
      <pc:sldChg chg="addSp modSp new del mod setBg">
        <pc:chgData name="Amina Tariq" userId="12519a4c1bb297f4" providerId="LiveId" clId="{6CCC21F6-A79A-410D-8D0C-42D0BC789D26}" dt="2025-07-23T14:05:51.181" v="1688" actId="47"/>
        <pc:sldMkLst>
          <pc:docMk/>
          <pc:sldMk cId="40322169" sldId="381"/>
        </pc:sldMkLst>
      </pc:sldChg>
      <pc:sldChg chg="addSp delSp add del setBg delDesignElem">
        <pc:chgData name="Amina Tariq" userId="12519a4c1bb297f4" providerId="LiveId" clId="{6CCC21F6-A79A-410D-8D0C-42D0BC789D26}" dt="2023-08-07T07:09:56" v="1305"/>
        <pc:sldMkLst>
          <pc:docMk/>
          <pc:sldMk cId="2959091982" sldId="381"/>
        </pc:sldMkLst>
      </pc:sldChg>
      <pc:sldChg chg="addSp modSp new mod setBg">
        <pc:chgData name="Amina Tariq" userId="12519a4c1bb297f4" providerId="LiveId" clId="{6CCC21F6-A79A-410D-8D0C-42D0BC789D26}" dt="2025-07-23T14:04:04.607" v="1672" actId="20577"/>
        <pc:sldMkLst>
          <pc:docMk/>
          <pc:sldMk cId="3683531323" sldId="382"/>
        </pc:sldMkLst>
        <pc:spChg chg="mod">
          <ac:chgData name="Amina Tariq" userId="12519a4c1bb297f4" providerId="LiveId" clId="{6CCC21F6-A79A-410D-8D0C-42D0BC789D26}" dt="2025-07-23T14:01:09.191" v="1642" actId="26606"/>
          <ac:spMkLst>
            <pc:docMk/>
            <pc:sldMk cId="3683531323" sldId="382"/>
            <ac:spMk id="2" creationId="{50302908-511C-40A3-6FC7-12E1261DF8E2}"/>
          </ac:spMkLst>
        </pc:spChg>
        <pc:spChg chg="mod">
          <ac:chgData name="Amina Tariq" userId="12519a4c1bb297f4" providerId="LiveId" clId="{6CCC21F6-A79A-410D-8D0C-42D0BC789D26}" dt="2025-07-23T14:04:04.607" v="1672" actId="20577"/>
          <ac:spMkLst>
            <pc:docMk/>
            <pc:sldMk cId="3683531323" sldId="382"/>
            <ac:spMk id="3" creationId="{BFE1B841-8A22-5281-3603-4751B7A5B51E}"/>
          </ac:spMkLst>
        </pc:spChg>
        <pc:spChg chg="add">
          <ac:chgData name="Amina Tariq" userId="12519a4c1bb297f4" providerId="LiveId" clId="{6CCC21F6-A79A-410D-8D0C-42D0BC789D26}" dt="2025-07-23T14:01:09.191" v="1642" actId="26606"/>
          <ac:spMkLst>
            <pc:docMk/>
            <pc:sldMk cId="3683531323" sldId="382"/>
            <ac:spMk id="8" creationId="{EDB4298B-514D-4087-BFCF-5E0B7C9A9979}"/>
          </ac:spMkLst>
        </pc:spChg>
        <pc:grpChg chg="add">
          <ac:chgData name="Amina Tariq" userId="12519a4c1bb297f4" providerId="LiveId" clId="{6CCC21F6-A79A-410D-8D0C-42D0BC789D26}" dt="2025-07-23T14:01:09.191" v="1642" actId="26606"/>
          <ac:grpSpMkLst>
            <pc:docMk/>
            <pc:sldMk cId="3683531323" sldId="382"/>
            <ac:grpSpMk id="10" creationId="{04250D78-05C1-41CC-8744-FF361296252F}"/>
          </ac:grpSpMkLst>
        </pc:grpChg>
      </pc:sldChg>
      <pc:sldChg chg="addSp delSp modSp add mod setBg delDesignElem">
        <pc:chgData name="Amina Tariq" userId="12519a4c1bb297f4" providerId="LiveId" clId="{6CCC21F6-A79A-410D-8D0C-42D0BC789D26}" dt="2025-07-24T06:21:10.956" v="2070" actId="255"/>
        <pc:sldMkLst>
          <pc:docMk/>
          <pc:sldMk cId="1442689918" sldId="383"/>
        </pc:sldMkLst>
        <pc:spChg chg="mod">
          <ac:chgData name="Amina Tariq" userId="12519a4c1bb297f4" providerId="LiveId" clId="{6CCC21F6-A79A-410D-8D0C-42D0BC789D26}" dt="2025-07-24T06:19:32.734" v="2063" actId="255"/>
          <ac:spMkLst>
            <pc:docMk/>
            <pc:sldMk cId="1442689918" sldId="383"/>
            <ac:spMk id="2" creationId="{FDFD197F-98D8-A049-98C2-D9E3A95E5B87}"/>
          </ac:spMkLst>
        </pc:spChg>
        <pc:spChg chg="mod">
          <ac:chgData name="Amina Tariq" userId="12519a4c1bb297f4" providerId="LiveId" clId="{6CCC21F6-A79A-410D-8D0C-42D0BC789D26}" dt="2025-07-24T06:21:10.956" v="2070" actId="255"/>
          <ac:spMkLst>
            <pc:docMk/>
            <pc:sldMk cId="1442689918" sldId="383"/>
            <ac:spMk id="3" creationId="{AAA6F9A0-E0A6-EA9E-EDF5-1909F891DF3F}"/>
          </ac:spMkLst>
        </pc:spChg>
        <pc:spChg chg="add">
          <ac:chgData name="Amina Tariq" userId="12519a4c1bb297f4" providerId="LiveId" clId="{6CCC21F6-A79A-410D-8D0C-42D0BC789D26}" dt="2025-07-24T06:18:50.643" v="2059" actId="26606"/>
          <ac:spMkLst>
            <pc:docMk/>
            <pc:sldMk cId="1442689918" sldId="383"/>
            <ac:spMk id="8" creationId="{EDB4298B-514D-4087-BFCF-5E0B7C9A9979}"/>
          </ac:spMkLst>
        </pc:spChg>
        <pc:spChg chg="del">
          <ac:chgData name="Amina Tariq" userId="12519a4c1bb297f4" providerId="LiveId" clId="{6CCC21F6-A79A-410D-8D0C-42D0BC789D26}" dt="2025-07-24T06:18:40.078" v="2058"/>
          <ac:spMkLst>
            <pc:docMk/>
            <pc:sldMk cId="1442689918" sldId="383"/>
            <ac:spMk id="38" creationId="{091C4EE1-6C50-E43D-79E1-21BE3FACE529}"/>
          </ac:spMkLst>
        </pc:spChg>
        <pc:grpChg chg="add">
          <ac:chgData name="Amina Tariq" userId="12519a4c1bb297f4" providerId="LiveId" clId="{6CCC21F6-A79A-410D-8D0C-42D0BC789D26}" dt="2025-07-24T06:18:50.643" v="2059" actId="26606"/>
          <ac:grpSpMkLst>
            <pc:docMk/>
            <pc:sldMk cId="1442689918" sldId="383"/>
            <ac:grpSpMk id="10" creationId="{04250D78-05C1-41CC-8744-FF361296252F}"/>
          </ac:grpSpMkLst>
        </pc:grpChg>
        <pc:grpChg chg="del">
          <ac:chgData name="Amina Tariq" userId="12519a4c1bb297f4" providerId="LiveId" clId="{6CCC21F6-A79A-410D-8D0C-42D0BC789D26}" dt="2025-07-24T06:18:40.078" v="2058"/>
          <ac:grpSpMkLst>
            <pc:docMk/>
            <pc:sldMk cId="1442689918" sldId="383"/>
            <ac:grpSpMk id="40" creationId="{81542743-B1C2-D42E-B344-B2AF5B60B4FB}"/>
          </ac:grpSpMkLst>
        </pc:grpChg>
      </pc:sldChg>
      <pc:sldChg chg="new del">
        <pc:chgData name="Amina Tariq" userId="12519a4c1bb297f4" providerId="LiveId" clId="{6CCC21F6-A79A-410D-8D0C-42D0BC789D26}" dt="2025-07-23T14:04:09.720" v="1673" actId="47"/>
        <pc:sldMkLst>
          <pc:docMk/>
          <pc:sldMk cId="3209697087" sldId="383"/>
        </pc:sldMkLst>
      </pc:sldChg>
      <pc:sldChg chg="addSp modSp new del mod setBg">
        <pc:chgData name="Amina Tariq" userId="12519a4c1bb297f4" providerId="LiveId" clId="{6CCC21F6-A79A-410D-8D0C-42D0BC789D26}" dt="2025-07-23T14:04:20.572" v="1675" actId="47"/>
        <pc:sldMkLst>
          <pc:docMk/>
          <pc:sldMk cId="4041487151" sldId="38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F2471-1101-4E4B-8413-2911703BE21B}" type="doc">
      <dgm:prSet loTypeId="urn:microsoft.com/office/officeart/2008/layout/LinedList" loCatId="list" qsTypeId="urn:microsoft.com/office/officeart/2005/8/quickstyle/simple2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2AF218B7-F884-4B7D-82B5-84B2021CC059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Carbohydrates are the largest source of calories – </a:t>
          </a: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40-45%</a:t>
          </a:r>
          <a:endParaRPr lang="en-US" sz="2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AF8AF06-9B90-4729-9780-5278C16EBA3C}" type="parTrans" cxnId="{1288A56A-C9E9-4DBD-8D86-F5EA8979E94F}">
      <dgm:prSet/>
      <dgm:spPr/>
      <dgm:t>
        <a:bodyPr/>
        <a:lstStyle/>
        <a:p>
          <a:endParaRPr lang="en-US"/>
        </a:p>
      </dgm:t>
    </dgm:pt>
    <dgm:pt modelId="{74ACD5E0-D1FC-4C9B-9F4B-D25553DA0E49}" type="sibTrans" cxnId="{1288A56A-C9E9-4DBD-8D86-F5EA8979E94F}">
      <dgm:prSet/>
      <dgm:spPr/>
      <dgm:t>
        <a:bodyPr/>
        <a:lstStyle/>
        <a:p>
          <a:endParaRPr lang="en-US"/>
        </a:p>
      </dgm:t>
    </dgm:pt>
    <dgm:pt modelId="{C33D5FCB-941D-4DB0-9725-DA507A331DAD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Plant starches – amylose and amylopectin – </a:t>
          </a: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50- 60%</a:t>
          </a:r>
          <a:endParaRPr lang="en-US" sz="2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B3FCA6-4B52-4110-A2A7-10EC902A458C}" type="parTrans" cxnId="{5A40DFE8-6AE5-4CD3-80E0-28581B44C14F}">
      <dgm:prSet/>
      <dgm:spPr/>
      <dgm:t>
        <a:bodyPr/>
        <a:lstStyle/>
        <a:p>
          <a:endParaRPr lang="en-US"/>
        </a:p>
      </dgm:t>
    </dgm:pt>
    <dgm:pt modelId="{0E042235-3D63-4320-8FD6-459D3D680462}" type="sibTrans" cxnId="{5A40DFE8-6AE5-4CD3-80E0-28581B44C14F}">
      <dgm:prSet/>
      <dgm:spPr/>
      <dgm:t>
        <a:bodyPr/>
        <a:lstStyle/>
        <a:p>
          <a:endParaRPr lang="en-US"/>
        </a:p>
      </dgm:t>
    </dgm:pt>
    <dgm:pt modelId="{36BE6A2B-A834-4927-959B-0636EEB313D2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Foods derived from animals- glycogen and glycolipids </a:t>
          </a:r>
        </a:p>
      </dgm:t>
    </dgm:pt>
    <dgm:pt modelId="{4112E144-E6D3-448A-B070-C34A0448DDC5}" type="parTrans" cxnId="{ED852846-654A-4E29-B76B-A9BECF8305D5}">
      <dgm:prSet/>
      <dgm:spPr/>
      <dgm:t>
        <a:bodyPr/>
        <a:lstStyle/>
        <a:p>
          <a:endParaRPr lang="en-US"/>
        </a:p>
      </dgm:t>
    </dgm:pt>
    <dgm:pt modelId="{F643FADF-C861-4291-BA17-688E43AB912E}" type="sibTrans" cxnId="{ED852846-654A-4E29-B76B-A9BECF8305D5}">
      <dgm:prSet/>
      <dgm:spPr/>
      <dgm:t>
        <a:bodyPr/>
        <a:lstStyle/>
        <a:p>
          <a:endParaRPr lang="en-US"/>
        </a:p>
      </dgm:t>
    </dgm:pt>
    <dgm:pt modelId="{963A46AB-BD5E-4FA8-AD7A-B43426B6E260}" type="pres">
      <dgm:prSet presAssocID="{2E0F2471-1101-4E4B-8413-2911703BE21B}" presName="vert0" presStyleCnt="0">
        <dgm:presLayoutVars>
          <dgm:dir/>
          <dgm:animOne val="branch"/>
          <dgm:animLvl val="lvl"/>
        </dgm:presLayoutVars>
      </dgm:prSet>
      <dgm:spPr/>
    </dgm:pt>
    <dgm:pt modelId="{B06B576A-9CC1-4707-9A26-3C217C94ACF4}" type="pres">
      <dgm:prSet presAssocID="{2AF218B7-F884-4B7D-82B5-84B2021CC059}" presName="thickLine" presStyleLbl="alignNode1" presStyleIdx="0" presStyleCnt="3"/>
      <dgm:spPr/>
    </dgm:pt>
    <dgm:pt modelId="{D5D6D05E-5043-4F36-9960-6C0EC817B1EC}" type="pres">
      <dgm:prSet presAssocID="{2AF218B7-F884-4B7D-82B5-84B2021CC059}" presName="horz1" presStyleCnt="0"/>
      <dgm:spPr/>
    </dgm:pt>
    <dgm:pt modelId="{A7098E52-0674-4D75-9E3B-05999737B852}" type="pres">
      <dgm:prSet presAssocID="{2AF218B7-F884-4B7D-82B5-84B2021CC059}" presName="tx1" presStyleLbl="revTx" presStyleIdx="0" presStyleCnt="3"/>
      <dgm:spPr/>
    </dgm:pt>
    <dgm:pt modelId="{E7584B50-1C18-4C4F-8017-9883AC43766B}" type="pres">
      <dgm:prSet presAssocID="{2AF218B7-F884-4B7D-82B5-84B2021CC059}" presName="vert1" presStyleCnt="0"/>
      <dgm:spPr/>
    </dgm:pt>
    <dgm:pt modelId="{F66FC082-3571-4CF1-808F-7CD60D012B06}" type="pres">
      <dgm:prSet presAssocID="{C33D5FCB-941D-4DB0-9725-DA507A331DAD}" presName="thickLine" presStyleLbl="alignNode1" presStyleIdx="1" presStyleCnt="3"/>
      <dgm:spPr/>
    </dgm:pt>
    <dgm:pt modelId="{B869EC79-3FA2-4C53-8E3D-D988F769E860}" type="pres">
      <dgm:prSet presAssocID="{C33D5FCB-941D-4DB0-9725-DA507A331DAD}" presName="horz1" presStyleCnt="0"/>
      <dgm:spPr/>
    </dgm:pt>
    <dgm:pt modelId="{286E8949-3778-414A-953C-23876F13903C}" type="pres">
      <dgm:prSet presAssocID="{C33D5FCB-941D-4DB0-9725-DA507A331DAD}" presName="tx1" presStyleLbl="revTx" presStyleIdx="1" presStyleCnt="3"/>
      <dgm:spPr/>
    </dgm:pt>
    <dgm:pt modelId="{ABC53466-8FCA-483E-95EA-F57027B3D131}" type="pres">
      <dgm:prSet presAssocID="{C33D5FCB-941D-4DB0-9725-DA507A331DAD}" presName="vert1" presStyleCnt="0"/>
      <dgm:spPr/>
    </dgm:pt>
    <dgm:pt modelId="{3D42409D-A8EC-4522-A0DB-E4F941378041}" type="pres">
      <dgm:prSet presAssocID="{36BE6A2B-A834-4927-959B-0636EEB313D2}" presName="thickLine" presStyleLbl="alignNode1" presStyleIdx="2" presStyleCnt="3"/>
      <dgm:spPr/>
    </dgm:pt>
    <dgm:pt modelId="{5B80E42E-21D2-4BA0-ADEA-8E65E87EAC0D}" type="pres">
      <dgm:prSet presAssocID="{36BE6A2B-A834-4927-959B-0636EEB313D2}" presName="horz1" presStyleCnt="0"/>
      <dgm:spPr/>
    </dgm:pt>
    <dgm:pt modelId="{AF82FE69-4189-4650-B9F0-6DEC9822C339}" type="pres">
      <dgm:prSet presAssocID="{36BE6A2B-A834-4927-959B-0636EEB313D2}" presName="tx1" presStyleLbl="revTx" presStyleIdx="2" presStyleCnt="3"/>
      <dgm:spPr/>
    </dgm:pt>
    <dgm:pt modelId="{4258B00B-34DD-4452-A69B-2502D1ADF12B}" type="pres">
      <dgm:prSet presAssocID="{36BE6A2B-A834-4927-959B-0636EEB313D2}" presName="vert1" presStyleCnt="0"/>
      <dgm:spPr/>
    </dgm:pt>
  </dgm:ptLst>
  <dgm:cxnLst>
    <dgm:cxn modelId="{59493702-BD93-46D3-A1F2-BFC0616BFFA1}" type="presOf" srcId="{C33D5FCB-941D-4DB0-9725-DA507A331DAD}" destId="{286E8949-3778-414A-953C-23876F13903C}" srcOrd="0" destOrd="0" presId="urn:microsoft.com/office/officeart/2008/layout/LinedList"/>
    <dgm:cxn modelId="{1A66B65D-C2F1-47D2-A8E9-2E685FF312EE}" type="presOf" srcId="{2E0F2471-1101-4E4B-8413-2911703BE21B}" destId="{963A46AB-BD5E-4FA8-AD7A-B43426B6E260}" srcOrd="0" destOrd="0" presId="urn:microsoft.com/office/officeart/2008/layout/LinedList"/>
    <dgm:cxn modelId="{5F55D342-E734-47F1-81DF-1493E5391FA1}" type="presOf" srcId="{2AF218B7-F884-4B7D-82B5-84B2021CC059}" destId="{A7098E52-0674-4D75-9E3B-05999737B852}" srcOrd="0" destOrd="0" presId="urn:microsoft.com/office/officeart/2008/layout/LinedList"/>
    <dgm:cxn modelId="{ED852846-654A-4E29-B76B-A9BECF8305D5}" srcId="{2E0F2471-1101-4E4B-8413-2911703BE21B}" destId="{36BE6A2B-A834-4927-959B-0636EEB313D2}" srcOrd="2" destOrd="0" parTransId="{4112E144-E6D3-448A-B070-C34A0448DDC5}" sibTransId="{F643FADF-C861-4291-BA17-688E43AB912E}"/>
    <dgm:cxn modelId="{1288A56A-C9E9-4DBD-8D86-F5EA8979E94F}" srcId="{2E0F2471-1101-4E4B-8413-2911703BE21B}" destId="{2AF218B7-F884-4B7D-82B5-84B2021CC059}" srcOrd="0" destOrd="0" parTransId="{3AF8AF06-9B90-4729-9780-5278C16EBA3C}" sibTransId="{74ACD5E0-D1FC-4C9B-9F4B-D25553DA0E49}"/>
    <dgm:cxn modelId="{3DBBB4E5-117D-4C63-9BA4-903C135513A0}" type="presOf" srcId="{36BE6A2B-A834-4927-959B-0636EEB313D2}" destId="{AF82FE69-4189-4650-B9F0-6DEC9822C339}" srcOrd="0" destOrd="0" presId="urn:microsoft.com/office/officeart/2008/layout/LinedList"/>
    <dgm:cxn modelId="{5A40DFE8-6AE5-4CD3-80E0-28581B44C14F}" srcId="{2E0F2471-1101-4E4B-8413-2911703BE21B}" destId="{C33D5FCB-941D-4DB0-9725-DA507A331DAD}" srcOrd="1" destOrd="0" parTransId="{1AB3FCA6-4B52-4110-A2A7-10EC902A458C}" sibTransId="{0E042235-3D63-4320-8FD6-459D3D680462}"/>
    <dgm:cxn modelId="{53CFA855-15E0-47DA-87F8-723448504FBC}" type="presParOf" srcId="{963A46AB-BD5E-4FA8-AD7A-B43426B6E260}" destId="{B06B576A-9CC1-4707-9A26-3C217C94ACF4}" srcOrd="0" destOrd="0" presId="urn:microsoft.com/office/officeart/2008/layout/LinedList"/>
    <dgm:cxn modelId="{D2D5F008-5D45-4EB9-8E05-F94E9D562830}" type="presParOf" srcId="{963A46AB-BD5E-4FA8-AD7A-B43426B6E260}" destId="{D5D6D05E-5043-4F36-9960-6C0EC817B1EC}" srcOrd="1" destOrd="0" presId="urn:microsoft.com/office/officeart/2008/layout/LinedList"/>
    <dgm:cxn modelId="{CFB8F772-507D-4963-8121-CA652AB9D6A7}" type="presParOf" srcId="{D5D6D05E-5043-4F36-9960-6C0EC817B1EC}" destId="{A7098E52-0674-4D75-9E3B-05999737B852}" srcOrd="0" destOrd="0" presId="urn:microsoft.com/office/officeart/2008/layout/LinedList"/>
    <dgm:cxn modelId="{9A13FE59-1859-42D7-AD77-BD210A8DA88A}" type="presParOf" srcId="{D5D6D05E-5043-4F36-9960-6C0EC817B1EC}" destId="{E7584B50-1C18-4C4F-8017-9883AC43766B}" srcOrd="1" destOrd="0" presId="urn:microsoft.com/office/officeart/2008/layout/LinedList"/>
    <dgm:cxn modelId="{8B63ABB0-4BEF-41D0-A3CE-E510E241B860}" type="presParOf" srcId="{963A46AB-BD5E-4FA8-AD7A-B43426B6E260}" destId="{F66FC082-3571-4CF1-808F-7CD60D012B06}" srcOrd="2" destOrd="0" presId="urn:microsoft.com/office/officeart/2008/layout/LinedList"/>
    <dgm:cxn modelId="{E96A4448-489B-47FE-B801-C0F58BE45975}" type="presParOf" srcId="{963A46AB-BD5E-4FA8-AD7A-B43426B6E260}" destId="{B869EC79-3FA2-4C53-8E3D-D988F769E860}" srcOrd="3" destOrd="0" presId="urn:microsoft.com/office/officeart/2008/layout/LinedList"/>
    <dgm:cxn modelId="{CF78F876-8926-40B1-898F-B4A5911ED9C9}" type="presParOf" srcId="{B869EC79-3FA2-4C53-8E3D-D988F769E860}" destId="{286E8949-3778-414A-953C-23876F13903C}" srcOrd="0" destOrd="0" presId="urn:microsoft.com/office/officeart/2008/layout/LinedList"/>
    <dgm:cxn modelId="{EC3A4501-7C74-429E-81C8-6FA01D57E420}" type="presParOf" srcId="{B869EC79-3FA2-4C53-8E3D-D988F769E860}" destId="{ABC53466-8FCA-483E-95EA-F57027B3D131}" srcOrd="1" destOrd="0" presId="urn:microsoft.com/office/officeart/2008/layout/LinedList"/>
    <dgm:cxn modelId="{A9BB417A-8117-4A0A-B865-D33F149FB532}" type="presParOf" srcId="{963A46AB-BD5E-4FA8-AD7A-B43426B6E260}" destId="{3D42409D-A8EC-4522-A0DB-E4F941378041}" srcOrd="4" destOrd="0" presId="urn:microsoft.com/office/officeart/2008/layout/LinedList"/>
    <dgm:cxn modelId="{D058FC10-AE88-4820-9EF8-E282F77C8DDF}" type="presParOf" srcId="{963A46AB-BD5E-4FA8-AD7A-B43426B6E260}" destId="{5B80E42E-21D2-4BA0-ADEA-8E65E87EAC0D}" srcOrd="5" destOrd="0" presId="urn:microsoft.com/office/officeart/2008/layout/LinedList"/>
    <dgm:cxn modelId="{51EFA2E2-80E7-4AA0-9214-93C2465F1F75}" type="presParOf" srcId="{5B80E42E-21D2-4BA0-ADEA-8E65E87EAC0D}" destId="{AF82FE69-4189-4650-B9F0-6DEC9822C339}" srcOrd="0" destOrd="0" presId="urn:microsoft.com/office/officeart/2008/layout/LinedList"/>
    <dgm:cxn modelId="{AA904558-C5B8-4550-8B7A-45CBE461D121}" type="presParOf" srcId="{5B80E42E-21D2-4BA0-ADEA-8E65E87EAC0D}" destId="{4258B00B-34DD-4452-A69B-2502D1ADF12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03523E-6FA8-46B1-937E-912A85AACA40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E98482E-3880-404C-9C96-855235CC185A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Dietary fiber - Plant polysaccharides – composed of polymer </a:t>
          </a: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lignin</a:t>
          </a:r>
          <a:endParaRPr lang="en-US" sz="2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D6BA718-E198-45A3-B433-97019BE0313E}" type="parTrans" cxnId="{302A7A25-832A-4EB8-81C8-2D79882FD914}">
      <dgm:prSet/>
      <dgm:spPr/>
      <dgm:t>
        <a:bodyPr/>
        <a:lstStyle/>
        <a:p>
          <a:endParaRPr lang="en-US"/>
        </a:p>
      </dgm:t>
    </dgm:pt>
    <dgm:pt modelId="{91B49C90-E54A-4075-BF3C-723CFC531631}" type="sibTrans" cxnId="{302A7A25-832A-4EB8-81C8-2D79882FD914}">
      <dgm:prSet/>
      <dgm:spPr/>
      <dgm:t>
        <a:bodyPr/>
        <a:lstStyle/>
        <a:p>
          <a:endParaRPr lang="en-US"/>
        </a:p>
      </dgm:t>
    </dgm:pt>
    <dgm:pt modelId="{BDB3FAB5-0D98-4F91-9268-2EE36862ED2C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Carbohydrates essential for all the cells but not essential to take it in the diet</a:t>
          </a:r>
        </a:p>
      </dgm:t>
    </dgm:pt>
    <dgm:pt modelId="{7C8D2DCE-89C8-48D6-B9BD-CE419158E5CA}" type="parTrans" cxnId="{0BC8BF9C-5597-4F91-820D-C171BF34A4EE}">
      <dgm:prSet/>
      <dgm:spPr/>
      <dgm:t>
        <a:bodyPr/>
        <a:lstStyle/>
        <a:p>
          <a:endParaRPr lang="en-US"/>
        </a:p>
      </dgm:t>
    </dgm:pt>
    <dgm:pt modelId="{F671F95E-4B17-4312-B905-5C480CE5DA02}" type="sibTrans" cxnId="{0BC8BF9C-5597-4F91-820D-C171BF34A4EE}">
      <dgm:prSet/>
      <dgm:spPr/>
      <dgm:t>
        <a:bodyPr/>
        <a:lstStyle/>
        <a:p>
          <a:endParaRPr lang="en-US"/>
        </a:p>
      </dgm:t>
    </dgm:pt>
    <dgm:pt modelId="{9FDC49B0-5113-4F3D-879C-B95E95D94DA3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Can be synthesized from amino acids</a:t>
          </a:r>
        </a:p>
      </dgm:t>
    </dgm:pt>
    <dgm:pt modelId="{17C8EFDE-1604-4B1C-83B3-D04A99A118EA}" type="parTrans" cxnId="{54CF034D-4D5A-4530-B408-3583595ACA51}">
      <dgm:prSet/>
      <dgm:spPr/>
      <dgm:t>
        <a:bodyPr/>
        <a:lstStyle/>
        <a:p>
          <a:endParaRPr lang="en-US"/>
        </a:p>
      </dgm:t>
    </dgm:pt>
    <dgm:pt modelId="{584B69C1-E691-4A34-B4D5-5E5C8EE98A4A}" type="sibTrans" cxnId="{54CF034D-4D5A-4530-B408-3583595ACA51}">
      <dgm:prSet/>
      <dgm:spPr/>
      <dgm:t>
        <a:bodyPr/>
        <a:lstStyle/>
        <a:p>
          <a:endParaRPr lang="en-US"/>
        </a:p>
      </dgm:t>
    </dgm:pt>
    <dgm:pt modelId="{E0661889-7D1B-4C6A-A624-D709E0A522FD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All sugars can be synthesized from glucose</a:t>
          </a:r>
        </a:p>
      </dgm:t>
    </dgm:pt>
    <dgm:pt modelId="{26E6D75B-052D-4875-908D-F1A44757D8B0}" type="parTrans" cxnId="{01A5C4CC-6D40-4B7C-A24C-F74946A3235F}">
      <dgm:prSet/>
      <dgm:spPr/>
      <dgm:t>
        <a:bodyPr/>
        <a:lstStyle/>
        <a:p>
          <a:endParaRPr lang="en-US"/>
        </a:p>
      </dgm:t>
    </dgm:pt>
    <dgm:pt modelId="{FC7BE8DC-6902-438C-808B-44AC20D1421A}" type="sibTrans" cxnId="{01A5C4CC-6D40-4B7C-A24C-F74946A3235F}">
      <dgm:prSet/>
      <dgm:spPr/>
      <dgm:t>
        <a:bodyPr/>
        <a:lstStyle/>
        <a:p>
          <a:endParaRPr lang="en-US"/>
        </a:p>
      </dgm:t>
    </dgm:pt>
    <dgm:pt modelId="{E9D1D837-32E2-4A41-98DC-13AA037CBF16}" type="pres">
      <dgm:prSet presAssocID="{2E03523E-6FA8-46B1-937E-912A85AACA40}" presName="vert0" presStyleCnt="0">
        <dgm:presLayoutVars>
          <dgm:dir/>
          <dgm:animOne val="branch"/>
          <dgm:animLvl val="lvl"/>
        </dgm:presLayoutVars>
      </dgm:prSet>
      <dgm:spPr/>
    </dgm:pt>
    <dgm:pt modelId="{C04AE7D6-7991-4211-B898-596DE980309E}" type="pres">
      <dgm:prSet presAssocID="{9E98482E-3880-404C-9C96-855235CC185A}" presName="thickLine" presStyleLbl="alignNode1" presStyleIdx="0" presStyleCnt="4"/>
      <dgm:spPr/>
    </dgm:pt>
    <dgm:pt modelId="{4043A19C-73AA-423B-AA65-66557CE94279}" type="pres">
      <dgm:prSet presAssocID="{9E98482E-3880-404C-9C96-855235CC185A}" presName="horz1" presStyleCnt="0"/>
      <dgm:spPr/>
    </dgm:pt>
    <dgm:pt modelId="{59CB1A94-67FF-4CFD-B708-D723CFD6281B}" type="pres">
      <dgm:prSet presAssocID="{9E98482E-3880-404C-9C96-855235CC185A}" presName="tx1" presStyleLbl="revTx" presStyleIdx="0" presStyleCnt="4"/>
      <dgm:spPr/>
    </dgm:pt>
    <dgm:pt modelId="{7E28539F-7C90-42AE-B94C-81970EEC54DB}" type="pres">
      <dgm:prSet presAssocID="{9E98482E-3880-404C-9C96-855235CC185A}" presName="vert1" presStyleCnt="0"/>
      <dgm:spPr/>
    </dgm:pt>
    <dgm:pt modelId="{85386AD2-EB5A-49C9-B786-BADC8D7C95B6}" type="pres">
      <dgm:prSet presAssocID="{BDB3FAB5-0D98-4F91-9268-2EE36862ED2C}" presName="thickLine" presStyleLbl="alignNode1" presStyleIdx="1" presStyleCnt="4"/>
      <dgm:spPr/>
    </dgm:pt>
    <dgm:pt modelId="{EA5F3073-CA1A-41C3-BF9A-28028013A49A}" type="pres">
      <dgm:prSet presAssocID="{BDB3FAB5-0D98-4F91-9268-2EE36862ED2C}" presName="horz1" presStyleCnt="0"/>
      <dgm:spPr/>
    </dgm:pt>
    <dgm:pt modelId="{E0999701-8E5D-4115-B704-6706EE118306}" type="pres">
      <dgm:prSet presAssocID="{BDB3FAB5-0D98-4F91-9268-2EE36862ED2C}" presName="tx1" presStyleLbl="revTx" presStyleIdx="1" presStyleCnt="4"/>
      <dgm:spPr/>
    </dgm:pt>
    <dgm:pt modelId="{52D2B59C-AE9A-44AF-B442-1A161D204B87}" type="pres">
      <dgm:prSet presAssocID="{BDB3FAB5-0D98-4F91-9268-2EE36862ED2C}" presName="vert1" presStyleCnt="0"/>
      <dgm:spPr/>
    </dgm:pt>
    <dgm:pt modelId="{4E256F0B-4AAF-40C2-8818-BF652E0329F9}" type="pres">
      <dgm:prSet presAssocID="{9FDC49B0-5113-4F3D-879C-B95E95D94DA3}" presName="thickLine" presStyleLbl="alignNode1" presStyleIdx="2" presStyleCnt="4"/>
      <dgm:spPr/>
    </dgm:pt>
    <dgm:pt modelId="{6C8D08C2-F5E3-4269-9358-C7C4D0AEC884}" type="pres">
      <dgm:prSet presAssocID="{9FDC49B0-5113-4F3D-879C-B95E95D94DA3}" presName="horz1" presStyleCnt="0"/>
      <dgm:spPr/>
    </dgm:pt>
    <dgm:pt modelId="{E2A46DD2-B71C-48CE-92B3-04BA6D3FEF41}" type="pres">
      <dgm:prSet presAssocID="{9FDC49B0-5113-4F3D-879C-B95E95D94DA3}" presName="tx1" presStyleLbl="revTx" presStyleIdx="2" presStyleCnt="4"/>
      <dgm:spPr/>
    </dgm:pt>
    <dgm:pt modelId="{3775632E-E505-4C36-A59D-AF21CD4385ED}" type="pres">
      <dgm:prSet presAssocID="{9FDC49B0-5113-4F3D-879C-B95E95D94DA3}" presName="vert1" presStyleCnt="0"/>
      <dgm:spPr/>
    </dgm:pt>
    <dgm:pt modelId="{06457CAE-4D15-41B7-AE37-B11D82514BD7}" type="pres">
      <dgm:prSet presAssocID="{E0661889-7D1B-4C6A-A624-D709E0A522FD}" presName="thickLine" presStyleLbl="alignNode1" presStyleIdx="3" presStyleCnt="4"/>
      <dgm:spPr/>
    </dgm:pt>
    <dgm:pt modelId="{7123CF5C-8BCD-451B-818F-64C0EE64BBDF}" type="pres">
      <dgm:prSet presAssocID="{E0661889-7D1B-4C6A-A624-D709E0A522FD}" presName="horz1" presStyleCnt="0"/>
      <dgm:spPr/>
    </dgm:pt>
    <dgm:pt modelId="{2515B382-F00E-4421-A3A5-1DC279F7F658}" type="pres">
      <dgm:prSet presAssocID="{E0661889-7D1B-4C6A-A624-D709E0A522FD}" presName="tx1" presStyleLbl="revTx" presStyleIdx="3" presStyleCnt="4"/>
      <dgm:spPr/>
    </dgm:pt>
    <dgm:pt modelId="{7A497C73-10B6-47A4-8D01-26A78B5AF76A}" type="pres">
      <dgm:prSet presAssocID="{E0661889-7D1B-4C6A-A624-D709E0A522FD}" presName="vert1" presStyleCnt="0"/>
      <dgm:spPr/>
    </dgm:pt>
  </dgm:ptLst>
  <dgm:cxnLst>
    <dgm:cxn modelId="{E9468A09-1CB3-482D-9C44-5FD97E7D1EF6}" type="presOf" srcId="{9FDC49B0-5113-4F3D-879C-B95E95D94DA3}" destId="{E2A46DD2-B71C-48CE-92B3-04BA6D3FEF41}" srcOrd="0" destOrd="0" presId="urn:microsoft.com/office/officeart/2008/layout/LinedList"/>
    <dgm:cxn modelId="{302A7A25-832A-4EB8-81C8-2D79882FD914}" srcId="{2E03523E-6FA8-46B1-937E-912A85AACA40}" destId="{9E98482E-3880-404C-9C96-855235CC185A}" srcOrd="0" destOrd="0" parTransId="{7D6BA718-E198-45A3-B433-97019BE0313E}" sibTransId="{91B49C90-E54A-4075-BF3C-723CFC531631}"/>
    <dgm:cxn modelId="{087AF068-C133-425D-9BBE-EE195E06F91A}" type="presOf" srcId="{BDB3FAB5-0D98-4F91-9268-2EE36862ED2C}" destId="{E0999701-8E5D-4115-B704-6706EE118306}" srcOrd="0" destOrd="0" presId="urn:microsoft.com/office/officeart/2008/layout/LinedList"/>
    <dgm:cxn modelId="{20FB4B49-75A3-4712-85AB-7594CAB3414C}" type="presOf" srcId="{E0661889-7D1B-4C6A-A624-D709E0A522FD}" destId="{2515B382-F00E-4421-A3A5-1DC279F7F658}" srcOrd="0" destOrd="0" presId="urn:microsoft.com/office/officeart/2008/layout/LinedList"/>
    <dgm:cxn modelId="{54CF034D-4D5A-4530-B408-3583595ACA51}" srcId="{2E03523E-6FA8-46B1-937E-912A85AACA40}" destId="{9FDC49B0-5113-4F3D-879C-B95E95D94DA3}" srcOrd="2" destOrd="0" parTransId="{17C8EFDE-1604-4B1C-83B3-D04A99A118EA}" sibTransId="{584B69C1-E691-4A34-B4D5-5E5C8EE98A4A}"/>
    <dgm:cxn modelId="{E3FE4D70-2310-4886-9D2C-363B934041B0}" type="presOf" srcId="{9E98482E-3880-404C-9C96-855235CC185A}" destId="{59CB1A94-67FF-4CFD-B708-D723CFD6281B}" srcOrd="0" destOrd="0" presId="urn:microsoft.com/office/officeart/2008/layout/LinedList"/>
    <dgm:cxn modelId="{0BC8BF9C-5597-4F91-820D-C171BF34A4EE}" srcId="{2E03523E-6FA8-46B1-937E-912A85AACA40}" destId="{BDB3FAB5-0D98-4F91-9268-2EE36862ED2C}" srcOrd="1" destOrd="0" parTransId="{7C8D2DCE-89C8-48D6-B9BD-CE419158E5CA}" sibTransId="{F671F95E-4B17-4312-B905-5C480CE5DA02}"/>
    <dgm:cxn modelId="{6B14A7BD-B624-4307-9A88-111B2885357C}" type="presOf" srcId="{2E03523E-6FA8-46B1-937E-912A85AACA40}" destId="{E9D1D837-32E2-4A41-98DC-13AA037CBF16}" srcOrd="0" destOrd="0" presId="urn:microsoft.com/office/officeart/2008/layout/LinedList"/>
    <dgm:cxn modelId="{01A5C4CC-6D40-4B7C-A24C-F74946A3235F}" srcId="{2E03523E-6FA8-46B1-937E-912A85AACA40}" destId="{E0661889-7D1B-4C6A-A624-D709E0A522FD}" srcOrd="3" destOrd="0" parTransId="{26E6D75B-052D-4875-908D-F1A44757D8B0}" sibTransId="{FC7BE8DC-6902-438C-808B-44AC20D1421A}"/>
    <dgm:cxn modelId="{1BB0BA07-D9DD-4507-B3B9-29F320F8C351}" type="presParOf" srcId="{E9D1D837-32E2-4A41-98DC-13AA037CBF16}" destId="{C04AE7D6-7991-4211-B898-596DE980309E}" srcOrd="0" destOrd="0" presId="urn:microsoft.com/office/officeart/2008/layout/LinedList"/>
    <dgm:cxn modelId="{1FD8CFD9-47F2-4151-AEC4-8054172811C5}" type="presParOf" srcId="{E9D1D837-32E2-4A41-98DC-13AA037CBF16}" destId="{4043A19C-73AA-423B-AA65-66557CE94279}" srcOrd="1" destOrd="0" presId="urn:microsoft.com/office/officeart/2008/layout/LinedList"/>
    <dgm:cxn modelId="{B1BFA9B8-9D7B-4653-A103-9C7180DE53A0}" type="presParOf" srcId="{4043A19C-73AA-423B-AA65-66557CE94279}" destId="{59CB1A94-67FF-4CFD-B708-D723CFD6281B}" srcOrd="0" destOrd="0" presId="urn:microsoft.com/office/officeart/2008/layout/LinedList"/>
    <dgm:cxn modelId="{0C9D62D4-6A6A-4F2B-86A9-ECCDB742E8F9}" type="presParOf" srcId="{4043A19C-73AA-423B-AA65-66557CE94279}" destId="{7E28539F-7C90-42AE-B94C-81970EEC54DB}" srcOrd="1" destOrd="0" presId="urn:microsoft.com/office/officeart/2008/layout/LinedList"/>
    <dgm:cxn modelId="{B0AF7E06-7205-4A2E-A8D2-5BC1D4E9208A}" type="presParOf" srcId="{E9D1D837-32E2-4A41-98DC-13AA037CBF16}" destId="{85386AD2-EB5A-49C9-B786-BADC8D7C95B6}" srcOrd="2" destOrd="0" presId="urn:microsoft.com/office/officeart/2008/layout/LinedList"/>
    <dgm:cxn modelId="{4A688CAC-6537-41E0-8D0A-4B032271A6F6}" type="presParOf" srcId="{E9D1D837-32E2-4A41-98DC-13AA037CBF16}" destId="{EA5F3073-CA1A-41C3-BF9A-28028013A49A}" srcOrd="3" destOrd="0" presId="urn:microsoft.com/office/officeart/2008/layout/LinedList"/>
    <dgm:cxn modelId="{E932B779-82ED-4016-AC83-4AFABC046655}" type="presParOf" srcId="{EA5F3073-CA1A-41C3-BF9A-28028013A49A}" destId="{E0999701-8E5D-4115-B704-6706EE118306}" srcOrd="0" destOrd="0" presId="urn:microsoft.com/office/officeart/2008/layout/LinedList"/>
    <dgm:cxn modelId="{0201CAD1-A440-4C73-ACB7-4EF55CC51FC9}" type="presParOf" srcId="{EA5F3073-CA1A-41C3-BF9A-28028013A49A}" destId="{52D2B59C-AE9A-44AF-B442-1A161D204B87}" srcOrd="1" destOrd="0" presId="urn:microsoft.com/office/officeart/2008/layout/LinedList"/>
    <dgm:cxn modelId="{62655755-FDA8-4E1D-BD82-7BBD0B7D368F}" type="presParOf" srcId="{E9D1D837-32E2-4A41-98DC-13AA037CBF16}" destId="{4E256F0B-4AAF-40C2-8818-BF652E0329F9}" srcOrd="4" destOrd="0" presId="urn:microsoft.com/office/officeart/2008/layout/LinedList"/>
    <dgm:cxn modelId="{A6D4D33E-BD62-4680-88BC-1F0D0C199526}" type="presParOf" srcId="{E9D1D837-32E2-4A41-98DC-13AA037CBF16}" destId="{6C8D08C2-F5E3-4269-9358-C7C4D0AEC884}" srcOrd="5" destOrd="0" presId="urn:microsoft.com/office/officeart/2008/layout/LinedList"/>
    <dgm:cxn modelId="{1253472C-51BB-4947-8F19-58709DFB18A3}" type="presParOf" srcId="{6C8D08C2-F5E3-4269-9358-C7C4D0AEC884}" destId="{E2A46DD2-B71C-48CE-92B3-04BA6D3FEF41}" srcOrd="0" destOrd="0" presId="urn:microsoft.com/office/officeart/2008/layout/LinedList"/>
    <dgm:cxn modelId="{548D1CF2-423F-4FA5-9BAA-650C514855CC}" type="presParOf" srcId="{6C8D08C2-F5E3-4269-9358-C7C4D0AEC884}" destId="{3775632E-E505-4C36-A59D-AF21CD4385ED}" srcOrd="1" destOrd="0" presId="urn:microsoft.com/office/officeart/2008/layout/LinedList"/>
    <dgm:cxn modelId="{51CE234E-7938-4CA8-A4BE-B517AAE4D25E}" type="presParOf" srcId="{E9D1D837-32E2-4A41-98DC-13AA037CBF16}" destId="{06457CAE-4D15-41B7-AE37-B11D82514BD7}" srcOrd="6" destOrd="0" presId="urn:microsoft.com/office/officeart/2008/layout/LinedList"/>
    <dgm:cxn modelId="{BA0FA478-B0FC-4B12-A853-9A2FC92AF6C5}" type="presParOf" srcId="{E9D1D837-32E2-4A41-98DC-13AA037CBF16}" destId="{7123CF5C-8BCD-451B-818F-64C0EE64BBDF}" srcOrd="7" destOrd="0" presId="urn:microsoft.com/office/officeart/2008/layout/LinedList"/>
    <dgm:cxn modelId="{42540F21-0286-4706-9636-E33401C89E82}" type="presParOf" srcId="{7123CF5C-8BCD-451B-818F-64C0EE64BBDF}" destId="{2515B382-F00E-4421-A3A5-1DC279F7F658}" srcOrd="0" destOrd="0" presId="urn:microsoft.com/office/officeart/2008/layout/LinedList"/>
    <dgm:cxn modelId="{BB2F1D70-D7DB-4C9B-BD9F-C76A9ECC61A9}" type="presParOf" srcId="{7123CF5C-8BCD-451B-818F-64C0EE64BBDF}" destId="{7A497C73-10B6-47A4-8D01-26A78B5AF76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CC3076-EA0E-4A0B-A897-ED0B40E7981E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F4CD8CC-9524-49EB-B0C4-64F3FE29FEE8}">
      <dgm:prSet custT="1"/>
      <dgm:spPr/>
      <dgm:t>
        <a:bodyPr/>
        <a:lstStyle/>
        <a:p>
          <a:r>
            <a:rPr lang="en-US" sz="28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Starch glycogen sucrose lactose and cellulose </a:t>
          </a:r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are the </a:t>
          </a: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chief carbohydrates </a:t>
          </a:r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in our food</a:t>
          </a:r>
        </a:p>
      </dgm:t>
    </dgm:pt>
    <dgm:pt modelId="{B547DA89-C616-4AD5-BF91-7F47F4656156}" type="parTrans" cxnId="{AAF516C2-C3FF-42AB-895B-F267A81CF417}">
      <dgm:prSet/>
      <dgm:spPr/>
      <dgm:t>
        <a:bodyPr/>
        <a:lstStyle/>
        <a:p>
          <a:endParaRPr lang="en-US"/>
        </a:p>
      </dgm:t>
    </dgm:pt>
    <dgm:pt modelId="{140BD946-C417-43C1-9020-7BC6868C7E64}" type="sibTrans" cxnId="{AAF516C2-C3FF-42AB-895B-F267A81CF417}">
      <dgm:prSet/>
      <dgm:spPr/>
      <dgm:t>
        <a:bodyPr/>
        <a:lstStyle/>
        <a:p>
          <a:endParaRPr lang="en-US"/>
        </a:p>
      </dgm:t>
    </dgm:pt>
    <dgm:pt modelId="{FD19114A-00EE-4AFB-96E3-99A1C255530B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Before intestinal absorption, they are </a:t>
          </a: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hydrolyzed to hexose sugars </a:t>
          </a:r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(</a:t>
          </a:r>
          <a:r>
            <a:rPr lang="en-US" sz="28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glucose galactose and fructose)</a:t>
          </a:r>
        </a:p>
      </dgm:t>
    </dgm:pt>
    <dgm:pt modelId="{4D57F006-CFF8-4FB7-9E93-BD208CBD6434}" type="parTrans" cxnId="{55DC6C4A-A899-4F7F-9BEF-58A33702922B}">
      <dgm:prSet/>
      <dgm:spPr/>
      <dgm:t>
        <a:bodyPr/>
        <a:lstStyle/>
        <a:p>
          <a:endParaRPr lang="en-US"/>
        </a:p>
      </dgm:t>
    </dgm:pt>
    <dgm:pt modelId="{BA1A9FEA-977E-4C96-81AC-78B825A6E655}" type="sibTrans" cxnId="{55DC6C4A-A899-4F7F-9BEF-58A33702922B}">
      <dgm:prSet/>
      <dgm:spPr/>
      <dgm:t>
        <a:bodyPr/>
        <a:lstStyle/>
        <a:p>
          <a:endParaRPr lang="en-US"/>
        </a:p>
      </dgm:t>
    </dgm:pt>
    <dgm:pt modelId="{47982544-649B-45FC-98D8-7FFB41ABFFE0}" type="pres">
      <dgm:prSet presAssocID="{35CC3076-EA0E-4A0B-A897-ED0B40E7981E}" presName="vert0" presStyleCnt="0">
        <dgm:presLayoutVars>
          <dgm:dir/>
          <dgm:animOne val="branch"/>
          <dgm:animLvl val="lvl"/>
        </dgm:presLayoutVars>
      </dgm:prSet>
      <dgm:spPr/>
    </dgm:pt>
    <dgm:pt modelId="{62FB032C-4BAB-4350-9341-E56B3488E977}" type="pres">
      <dgm:prSet presAssocID="{FF4CD8CC-9524-49EB-B0C4-64F3FE29FEE8}" presName="thickLine" presStyleLbl="alignNode1" presStyleIdx="0" presStyleCnt="2"/>
      <dgm:spPr/>
    </dgm:pt>
    <dgm:pt modelId="{8739836D-C2CF-423D-AF84-53CC915EFD00}" type="pres">
      <dgm:prSet presAssocID="{FF4CD8CC-9524-49EB-B0C4-64F3FE29FEE8}" presName="horz1" presStyleCnt="0"/>
      <dgm:spPr/>
    </dgm:pt>
    <dgm:pt modelId="{3109072E-907A-4EE3-BF72-BD20D44084B3}" type="pres">
      <dgm:prSet presAssocID="{FF4CD8CC-9524-49EB-B0C4-64F3FE29FEE8}" presName="tx1" presStyleLbl="revTx" presStyleIdx="0" presStyleCnt="2"/>
      <dgm:spPr/>
    </dgm:pt>
    <dgm:pt modelId="{C0CDFEBD-3DC4-44A4-8904-C8F4F7C48B92}" type="pres">
      <dgm:prSet presAssocID="{FF4CD8CC-9524-49EB-B0C4-64F3FE29FEE8}" presName="vert1" presStyleCnt="0"/>
      <dgm:spPr/>
    </dgm:pt>
    <dgm:pt modelId="{1FCC888A-0F22-4AFE-9B2D-B58C0F6C0321}" type="pres">
      <dgm:prSet presAssocID="{FD19114A-00EE-4AFB-96E3-99A1C255530B}" presName="thickLine" presStyleLbl="alignNode1" presStyleIdx="1" presStyleCnt="2"/>
      <dgm:spPr/>
    </dgm:pt>
    <dgm:pt modelId="{FE1C0F40-4452-4429-BF34-EBF613616EEF}" type="pres">
      <dgm:prSet presAssocID="{FD19114A-00EE-4AFB-96E3-99A1C255530B}" presName="horz1" presStyleCnt="0"/>
      <dgm:spPr/>
    </dgm:pt>
    <dgm:pt modelId="{E5409ABA-2FB7-43F4-B0B8-31174438CDDC}" type="pres">
      <dgm:prSet presAssocID="{FD19114A-00EE-4AFB-96E3-99A1C255530B}" presName="tx1" presStyleLbl="revTx" presStyleIdx="1" presStyleCnt="2"/>
      <dgm:spPr/>
    </dgm:pt>
    <dgm:pt modelId="{BD87332E-E948-4C61-AC1E-40039A28D2A9}" type="pres">
      <dgm:prSet presAssocID="{FD19114A-00EE-4AFB-96E3-99A1C255530B}" presName="vert1" presStyleCnt="0"/>
      <dgm:spPr/>
    </dgm:pt>
  </dgm:ptLst>
  <dgm:cxnLst>
    <dgm:cxn modelId="{E76FFB3B-4027-4477-8FB7-985BB0039222}" type="presOf" srcId="{FF4CD8CC-9524-49EB-B0C4-64F3FE29FEE8}" destId="{3109072E-907A-4EE3-BF72-BD20D44084B3}" srcOrd="0" destOrd="0" presId="urn:microsoft.com/office/officeart/2008/layout/LinedList"/>
    <dgm:cxn modelId="{D990486A-E8E0-4A8C-A007-68C5967BE112}" type="presOf" srcId="{35CC3076-EA0E-4A0B-A897-ED0B40E7981E}" destId="{47982544-649B-45FC-98D8-7FFB41ABFFE0}" srcOrd="0" destOrd="0" presId="urn:microsoft.com/office/officeart/2008/layout/LinedList"/>
    <dgm:cxn modelId="{55DC6C4A-A899-4F7F-9BEF-58A33702922B}" srcId="{35CC3076-EA0E-4A0B-A897-ED0B40E7981E}" destId="{FD19114A-00EE-4AFB-96E3-99A1C255530B}" srcOrd="1" destOrd="0" parTransId="{4D57F006-CFF8-4FB7-9E93-BD208CBD6434}" sibTransId="{BA1A9FEA-977E-4C96-81AC-78B825A6E655}"/>
    <dgm:cxn modelId="{AD9A90AA-A0AC-4A40-AB2F-1E9914A3DF14}" type="presOf" srcId="{FD19114A-00EE-4AFB-96E3-99A1C255530B}" destId="{E5409ABA-2FB7-43F4-B0B8-31174438CDDC}" srcOrd="0" destOrd="0" presId="urn:microsoft.com/office/officeart/2008/layout/LinedList"/>
    <dgm:cxn modelId="{AAF516C2-C3FF-42AB-895B-F267A81CF417}" srcId="{35CC3076-EA0E-4A0B-A897-ED0B40E7981E}" destId="{FF4CD8CC-9524-49EB-B0C4-64F3FE29FEE8}" srcOrd="0" destOrd="0" parTransId="{B547DA89-C616-4AD5-BF91-7F47F4656156}" sibTransId="{140BD946-C417-43C1-9020-7BC6868C7E64}"/>
    <dgm:cxn modelId="{D7A8FD2A-01C3-491E-A9A7-BD4C46412889}" type="presParOf" srcId="{47982544-649B-45FC-98D8-7FFB41ABFFE0}" destId="{62FB032C-4BAB-4350-9341-E56B3488E977}" srcOrd="0" destOrd="0" presId="urn:microsoft.com/office/officeart/2008/layout/LinedList"/>
    <dgm:cxn modelId="{D1C63008-EB0F-4AC6-82BB-90CA6B998EB0}" type="presParOf" srcId="{47982544-649B-45FC-98D8-7FFB41ABFFE0}" destId="{8739836D-C2CF-423D-AF84-53CC915EFD00}" srcOrd="1" destOrd="0" presId="urn:microsoft.com/office/officeart/2008/layout/LinedList"/>
    <dgm:cxn modelId="{69ADBB65-E6BC-453D-BBEE-0DC39AC0258C}" type="presParOf" srcId="{8739836D-C2CF-423D-AF84-53CC915EFD00}" destId="{3109072E-907A-4EE3-BF72-BD20D44084B3}" srcOrd="0" destOrd="0" presId="urn:microsoft.com/office/officeart/2008/layout/LinedList"/>
    <dgm:cxn modelId="{F9A9C6F1-E85C-49D7-92BB-F6388BC6BE8E}" type="presParOf" srcId="{8739836D-C2CF-423D-AF84-53CC915EFD00}" destId="{C0CDFEBD-3DC4-44A4-8904-C8F4F7C48B92}" srcOrd="1" destOrd="0" presId="urn:microsoft.com/office/officeart/2008/layout/LinedList"/>
    <dgm:cxn modelId="{1D6C8942-6523-4A0D-B152-8C282E770DB3}" type="presParOf" srcId="{47982544-649B-45FC-98D8-7FFB41ABFFE0}" destId="{1FCC888A-0F22-4AFE-9B2D-B58C0F6C0321}" srcOrd="2" destOrd="0" presId="urn:microsoft.com/office/officeart/2008/layout/LinedList"/>
    <dgm:cxn modelId="{53AC9542-7405-4C80-A7EB-6F315D4E4122}" type="presParOf" srcId="{47982544-649B-45FC-98D8-7FFB41ABFFE0}" destId="{FE1C0F40-4452-4429-BF34-EBF613616EEF}" srcOrd="3" destOrd="0" presId="urn:microsoft.com/office/officeart/2008/layout/LinedList"/>
    <dgm:cxn modelId="{ACE5B489-01C5-468C-9F9A-037C26BE5561}" type="presParOf" srcId="{FE1C0F40-4452-4429-BF34-EBF613616EEF}" destId="{E5409ABA-2FB7-43F4-B0B8-31174438CDDC}" srcOrd="0" destOrd="0" presId="urn:microsoft.com/office/officeart/2008/layout/LinedList"/>
    <dgm:cxn modelId="{321FBC41-9F4A-480A-ABD0-FF1DCEF04211}" type="presParOf" srcId="{FE1C0F40-4452-4429-BF34-EBF613616EEF}" destId="{BD87332E-E948-4C61-AC1E-40039A28D2A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B576A-9CC1-4707-9A26-3C217C94ACF4}">
      <dsp:nvSpPr>
        <dsp:cNvPr id="0" name=""/>
        <dsp:cNvSpPr/>
      </dsp:nvSpPr>
      <dsp:spPr>
        <a:xfrm>
          <a:off x="0" y="2038"/>
          <a:ext cx="793241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7098E52-0674-4D75-9E3B-05999737B852}">
      <dsp:nvSpPr>
        <dsp:cNvPr id="0" name=""/>
        <dsp:cNvSpPr/>
      </dsp:nvSpPr>
      <dsp:spPr>
        <a:xfrm>
          <a:off x="0" y="2038"/>
          <a:ext cx="7932419" cy="1390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Carbohydrates are the largest source of calories – </a:t>
          </a: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40-45%</a:t>
          </a:r>
          <a:endParaRPr lang="en-US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038"/>
        <a:ext cx="7932419" cy="1390463"/>
      </dsp:txXfrm>
    </dsp:sp>
    <dsp:sp modelId="{F66FC082-3571-4CF1-808F-7CD60D012B06}">
      <dsp:nvSpPr>
        <dsp:cNvPr id="0" name=""/>
        <dsp:cNvSpPr/>
      </dsp:nvSpPr>
      <dsp:spPr>
        <a:xfrm>
          <a:off x="0" y="1392502"/>
          <a:ext cx="793241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6E8949-3778-414A-953C-23876F13903C}">
      <dsp:nvSpPr>
        <dsp:cNvPr id="0" name=""/>
        <dsp:cNvSpPr/>
      </dsp:nvSpPr>
      <dsp:spPr>
        <a:xfrm>
          <a:off x="0" y="1392502"/>
          <a:ext cx="7932419" cy="1390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Plant starches – amylose and amylopectin – </a:t>
          </a: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50- 60%</a:t>
          </a:r>
          <a:endParaRPr lang="en-US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392502"/>
        <a:ext cx="7932419" cy="1390463"/>
      </dsp:txXfrm>
    </dsp:sp>
    <dsp:sp modelId="{3D42409D-A8EC-4522-A0DB-E4F941378041}">
      <dsp:nvSpPr>
        <dsp:cNvPr id="0" name=""/>
        <dsp:cNvSpPr/>
      </dsp:nvSpPr>
      <dsp:spPr>
        <a:xfrm>
          <a:off x="0" y="2782965"/>
          <a:ext cx="793241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F82FE69-4189-4650-B9F0-6DEC9822C339}">
      <dsp:nvSpPr>
        <dsp:cNvPr id="0" name=""/>
        <dsp:cNvSpPr/>
      </dsp:nvSpPr>
      <dsp:spPr>
        <a:xfrm>
          <a:off x="0" y="2782965"/>
          <a:ext cx="7932419" cy="1390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Foods derived from animals- glycogen and glycolipids </a:t>
          </a:r>
        </a:p>
      </dsp:txBody>
      <dsp:txXfrm>
        <a:off x="0" y="2782965"/>
        <a:ext cx="7932419" cy="1390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AE7D6-7991-4211-B898-596DE980309E}">
      <dsp:nvSpPr>
        <dsp:cNvPr id="0" name=""/>
        <dsp:cNvSpPr/>
      </dsp:nvSpPr>
      <dsp:spPr>
        <a:xfrm>
          <a:off x="0" y="0"/>
          <a:ext cx="793241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9CB1A94-67FF-4CFD-B708-D723CFD6281B}">
      <dsp:nvSpPr>
        <dsp:cNvPr id="0" name=""/>
        <dsp:cNvSpPr/>
      </dsp:nvSpPr>
      <dsp:spPr>
        <a:xfrm>
          <a:off x="0" y="0"/>
          <a:ext cx="7932419" cy="1043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Dietary fiber - Plant polysaccharides – composed of polymer </a:t>
          </a: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lignin</a:t>
          </a:r>
          <a:endParaRPr lang="en-US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0"/>
        <a:ext cx="7932419" cy="1043867"/>
      </dsp:txXfrm>
    </dsp:sp>
    <dsp:sp modelId="{85386AD2-EB5A-49C9-B786-BADC8D7C95B6}">
      <dsp:nvSpPr>
        <dsp:cNvPr id="0" name=""/>
        <dsp:cNvSpPr/>
      </dsp:nvSpPr>
      <dsp:spPr>
        <a:xfrm>
          <a:off x="0" y="1043867"/>
          <a:ext cx="793241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0999701-8E5D-4115-B704-6706EE118306}">
      <dsp:nvSpPr>
        <dsp:cNvPr id="0" name=""/>
        <dsp:cNvSpPr/>
      </dsp:nvSpPr>
      <dsp:spPr>
        <a:xfrm>
          <a:off x="0" y="1043867"/>
          <a:ext cx="7932419" cy="1043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Carbohydrates essential for all the cells but not essential to take it in the diet</a:t>
          </a:r>
        </a:p>
      </dsp:txBody>
      <dsp:txXfrm>
        <a:off x="0" y="1043867"/>
        <a:ext cx="7932419" cy="1043867"/>
      </dsp:txXfrm>
    </dsp:sp>
    <dsp:sp modelId="{4E256F0B-4AAF-40C2-8818-BF652E0329F9}">
      <dsp:nvSpPr>
        <dsp:cNvPr id="0" name=""/>
        <dsp:cNvSpPr/>
      </dsp:nvSpPr>
      <dsp:spPr>
        <a:xfrm>
          <a:off x="0" y="2087734"/>
          <a:ext cx="793241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2A46DD2-B71C-48CE-92B3-04BA6D3FEF41}">
      <dsp:nvSpPr>
        <dsp:cNvPr id="0" name=""/>
        <dsp:cNvSpPr/>
      </dsp:nvSpPr>
      <dsp:spPr>
        <a:xfrm>
          <a:off x="0" y="2087734"/>
          <a:ext cx="7932419" cy="1043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Can be synthesized from amino acids</a:t>
          </a:r>
        </a:p>
      </dsp:txBody>
      <dsp:txXfrm>
        <a:off x="0" y="2087734"/>
        <a:ext cx="7932419" cy="1043867"/>
      </dsp:txXfrm>
    </dsp:sp>
    <dsp:sp modelId="{06457CAE-4D15-41B7-AE37-B11D82514BD7}">
      <dsp:nvSpPr>
        <dsp:cNvPr id="0" name=""/>
        <dsp:cNvSpPr/>
      </dsp:nvSpPr>
      <dsp:spPr>
        <a:xfrm>
          <a:off x="0" y="3131601"/>
          <a:ext cx="793241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515B382-F00E-4421-A3A5-1DC279F7F658}">
      <dsp:nvSpPr>
        <dsp:cNvPr id="0" name=""/>
        <dsp:cNvSpPr/>
      </dsp:nvSpPr>
      <dsp:spPr>
        <a:xfrm>
          <a:off x="0" y="3131601"/>
          <a:ext cx="7932419" cy="1043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All sugars can be synthesized from glucose</a:t>
          </a:r>
        </a:p>
      </dsp:txBody>
      <dsp:txXfrm>
        <a:off x="0" y="3131601"/>
        <a:ext cx="7932419" cy="10438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FB032C-4BAB-4350-9341-E56B3488E977}">
      <dsp:nvSpPr>
        <dsp:cNvPr id="0" name=""/>
        <dsp:cNvSpPr/>
      </dsp:nvSpPr>
      <dsp:spPr>
        <a:xfrm>
          <a:off x="0" y="0"/>
          <a:ext cx="793241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109072E-907A-4EE3-BF72-BD20D44084B3}">
      <dsp:nvSpPr>
        <dsp:cNvPr id="0" name=""/>
        <dsp:cNvSpPr/>
      </dsp:nvSpPr>
      <dsp:spPr>
        <a:xfrm>
          <a:off x="0" y="0"/>
          <a:ext cx="7932419" cy="208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Starch glycogen sucrose lactose and cellulose </a:t>
          </a: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are the </a:t>
          </a: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chief carbohydrates </a:t>
          </a: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our food</a:t>
          </a:r>
        </a:p>
      </dsp:txBody>
      <dsp:txXfrm>
        <a:off x="0" y="0"/>
        <a:ext cx="7932419" cy="2087734"/>
      </dsp:txXfrm>
    </dsp:sp>
    <dsp:sp modelId="{1FCC888A-0F22-4AFE-9B2D-B58C0F6C0321}">
      <dsp:nvSpPr>
        <dsp:cNvPr id="0" name=""/>
        <dsp:cNvSpPr/>
      </dsp:nvSpPr>
      <dsp:spPr>
        <a:xfrm>
          <a:off x="0" y="2087734"/>
          <a:ext cx="793241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5409ABA-2FB7-43F4-B0B8-31174438CDDC}">
      <dsp:nvSpPr>
        <dsp:cNvPr id="0" name=""/>
        <dsp:cNvSpPr/>
      </dsp:nvSpPr>
      <dsp:spPr>
        <a:xfrm>
          <a:off x="0" y="2087734"/>
          <a:ext cx="7932419" cy="208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Before intestinal absorption, they are </a:t>
          </a: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hydrolyzed to hexose sugars </a:t>
          </a: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</a:t>
          </a:r>
          <a:r>
            <a:rPr lang="en-US" sz="2800" kern="12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glucose galactose and fructose)</a:t>
          </a:r>
        </a:p>
      </dsp:txBody>
      <dsp:txXfrm>
        <a:off x="0" y="2087734"/>
        <a:ext cx="7932419" cy="2087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26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19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35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743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78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9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3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6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59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12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16BE7-12BF-BF46-A18D-6054C093DEB0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C66FE-736D-AB43-9FFC-2741DA4B1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91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2448612"/>
            <a:ext cx="331406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691977"/>
            <a:ext cx="5821442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2207" y="2061838"/>
            <a:ext cx="5219585" cy="1662475"/>
          </a:xfrm>
        </p:spPr>
        <p:txBody>
          <a:bodyPr>
            <a:normAutofit/>
          </a:bodyPr>
          <a:lstStyle/>
          <a:p>
            <a:r>
              <a:rPr lang="en-US" sz="3900" b="1">
                <a:latin typeface="Times New Roman"/>
                <a:cs typeface="Times New Roman"/>
              </a:rPr>
              <a:t>DIGESTION &amp; ABSORPTION OF CARBOHYDRATES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41703" y="3783690"/>
            <a:ext cx="4060594" cy="1196717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Times New Roman"/>
                <a:cs typeface="Times New Roman"/>
              </a:rPr>
              <a:t>Dr Amena Rahim</a:t>
            </a:r>
          </a:p>
          <a:p>
            <a:r>
              <a:rPr lang="en-US" sz="2000" b="1" dirty="0">
                <a:latin typeface="Times New Roman"/>
                <a:cs typeface="Times New Roman"/>
              </a:rPr>
              <a:t>MBBS, FCPS, PhD, PGDE, JMHPE </a:t>
            </a:r>
          </a:p>
          <a:p>
            <a:r>
              <a:rPr lang="en-US" sz="2000" b="1" dirty="0">
                <a:latin typeface="Times New Roman"/>
                <a:cs typeface="Times New Roman"/>
              </a:rPr>
              <a:t>Professor  &amp; HOD  of Biochemistry</a:t>
            </a:r>
          </a:p>
        </p:txBody>
      </p:sp>
    </p:spTree>
    <p:extLst>
      <p:ext uri="{BB962C8B-B14F-4D97-AF65-F5344CB8AC3E}">
        <p14:creationId xmlns:p14="http://schemas.microsoft.com/office/powerpoint/2010/main" val="3827648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E2409-47CF-9A3C-DF41-92746B383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025" y="1477651"/>
            <a:ext cx="3309028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43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Glycosidic bonds</a:t>
            </a:r>
            <a:r>
              <a:rPr lang="en-US" sz="43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40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8600A-1544-9E3D-C2CA-879285D87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058" y="1186543"/>
            <a:ext cx="5282800" cy="4866768"/>
          </a:xfrm>
        </p:spPr>
        <p:txBody>
          <a:bodyPr anchor="t">
            <a:normAutofit/>
          </a:bodyPr>
          <a:lstStyle/>
          <a:p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are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ovalent chemical bonds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that hold together a glycoside</a:t>
            </a:r>
          </a:p>
          <a:p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glycoside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simply a ring-shaped sugar molecule that is attached to another molecule </a:t>
            </a:r>
          </a:p>
          <a:p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sugar ring may be either a 5-membered ring or a 6-membered ring and the other molecule can be - and often is - another sugar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468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B4DDEB-F724-80F0-1C4D-7587B00F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D635F-CA7C-AE14-281A-1811A6D24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827" y="2161348"/>
            <a:ext cx="7514031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Glycosidic bonds join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monosaccharides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other carbohydrates forming: 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Disaccharides</a:t>
            </a:r>
            <a:r>
              <a:rPr lang="en-US" sz="28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Oligosaccharides</a:t>
            </a:r>
            <a:r>
              <a:rPr lang="en-US" sz="28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Polysaccharides</a:t>
            </a:r>
            <a:r>
              <a:rPr lang="en-US" sz="28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94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302908-511C-40A3-6FC7-12E1261D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1B841-8A22-5281-3603-4751B7A5B51E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LargePlainText"/>
                  </p202:designTagLst>
                </p202:designPr>
              </p:ext>
            </p:extLst>
          </p:nvPr>
        </p:nvSpPr>
        <p:spPr>
          <a:xfrm>
            <a:off x="666751" y="2161348"/>
            <a:ext cx="7810498" cy="389046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disaccharides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lactose (galactose + glucose) sucrose (glucose + fructose) and maltose (glucose + glucose)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polysaccharides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branched glycogen (from animal sources) and starch (plant sources) and unbranched cellulose (plant sources)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lvl="0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531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A38AD9-10BC-9FDE-C87E-F750DBBE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646DC0BA-EE42-48B4-2A6E-502E9696A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583" y="1695450"/>
            <a:ext cx="7940276" cy="4356358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Glycosidic bonds between sugars are named according to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numbers of the connected carbons and with regard to the position of the anomeric hydroxyl group of the sugar involved in the bond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this anomeric hydroxyl is in the </a:t>
            </a:r>
            <a:r>
              <a:rPr lang="en-US" sz="28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 configuration the linkage is an α-bond If it is in the β configuration the linkage is a β-bond</a:t>
            </a:r>
          </a:p>
        </p:txBody>
      </p:sp>
    </p:spTree>
    <p:extLst>
      <p:ext uri="{BB962C8B-B14F-4D97-AF65-F5344CB8AC3E}">
        <p14:creationId xmlns:p14="http://schemas.microsoft.com/office/powerpoint/2010/main" val="199022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99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1" name="Rectangle 120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364907-1081-7FB4-8D1C-92E9D48F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Carbohydrates can be attached by glycosidic bonds to noncarbohydrate structures including</a:t>
            </a:r>
            <a:endParaRPr lang="en-US" sz="2800" b="1" dirty="0">
              <a:solidFill>
                <a:srgbClr val="0000FF"/>
              </a:solidFill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6D955-832E-CF6E-D34D-660EF25F9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7372" y="960120"/>
            <a:ext cx="5210173" cy="417127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Purine and pyrimidine bases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(found in nucleic acids)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Aromatic rings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(such as those found in steroids and bilirubin)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(found in glycoproteins and proteoglycans)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Lipids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(found in glycolipids) to form glycosides</a:t>
            </a:r>
          </a:p>
        </p:txBody>
      </p:sp>
    </p:spTree>
    <p:extLst>
      <p:ext uri="{BB962C8B-B14F-4D97-AF65-F5344CB8AC3E}">
        <p14:creationId xmlns:p14="http://schemas.microsoft.com/office/powerpoint/2010/main" val="150926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85C77F-E8AD-3285-EB99-4752FFD34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CFC2E-9657-7ED3-2EB5-FBD931CF3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1619" y="2161348"/>
            <a:ext cx="6536927" cy="3890460"/>
          </a:xfrm>
        </p:spPr>
        <p:txBody>
          <a:bodyPr anchor="ctr">
            <a:normAutofit/>
          </a:bodyPr>
          <a:lstStyle/>
          <a:p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Glycosidic bonds can either be </a:t>
            </a:r>
            <a:r>
              <a:rPr lang="en-US" sz="28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O-linked</a:t>
            </a:r>
            <a:r>
              <a:rPr lang="en-US" sz="2800" b="0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800" b="1" i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N-linked</a:t>
            </a:r>
            <a:endParaRPr lang="en-US" sz="28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752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B92BCA-07DB-2585-B104-C79304EF8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F19C0-BD93-9361-52F9-7A6145990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736" y="2161348"/>
            <a:ext cx="7585472" cy="3890460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group on the noncarbohydrate molecule to which the sugar is attached is an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–NH</a:t>
            </a:r>
            <a:r>
              <a:rPr lang="en-US" sz="2400" b="1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group</a:t>
            </a:r>
            <a:r>
              <a:rPr lang="en-US" sz="2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structure is an N-glycoside and the bond is called an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N-glycosidic link 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group is an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–OH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structure is an O-glycoside and the bond is an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O-glycosidic link </a:t>
            </a:r>
          </a:p>
        </p:txBody>
      </p:sp>
    </p:spTree>
    <p:extLst>
      <p:ext uri="{BB962C8B-B14F-4D97-AF65-F5344CB8AC3E}">
        <p14:creationId xmlns:p14="http://schemas.microsoft.com/office/powerpoint/2010/main" val="2456538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0" y="254000"/>
            <a:ext cx="4021667" cy="660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4009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A195F5-C81E-148B-F22E-06A3F525C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DFD197F-98D8-A049-98C2-D9E3A95E5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596" y="630936"/>
            <a:ext cx="6736951" cy="1353310"/>
          </a:xfrm>
        </p:spPr>
        <p:txBody>
          <a:bodyPr anchor="b">
            <a:noAutofit/>
          </a:bodyPr>
          <a:lstStyle/>
          <a:p>
            <a:pPr algn="l"/>
            <a:r>
              <a:rPr lang="en-US" b="1" dirty="0">
                <a:solidFill>
                  <a:srgbClr val="0000FF"/>
                </a:solidFill>
                <a:latin typeface="Times New Roman"/>
                <a:cs typeface="Times New Roman"/>
              </a:rPr>
              <a:t>Digestion of carbohydrate by salivary  α -amylase (ptyalin) in the mouth</a:t>
            </a:r>
            <a:b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endParaRPr lang="en-US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6F9A0-E0A6-EA9E-EDF5-1909F891D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286" y="2161348"/>
            <a:ext cx="7307260" cy="3890460"/>
          </a:xfrm>
        </p:spPr>
        <p:txBody>
          <a:bodyPr anchor="ctr">
            <a:noAutofit/>
          </a:bodyPr>
          <a:lstStyle/>
          <a:p>
            <a:pPr lvl="0"/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enzyme is produced by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salivary glands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optimum pH is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6.7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activated by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chloride ions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acts on cooked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glycogen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breaking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 1-4 bonds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them into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maltose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[a disaccharide containing two glucose molecules attached by α 1-4 linkage]</a:t>
            </a:r>
          </a:p>
        </p:txBody>
      </p:sp>
    </p:spTree>
    <p:extLst>
      <p:ext uri="{BB962C8B-B14F-4D97-AF65-F5344CB8AC3E}">
        <p14:creationId xmlns:p14="http://schemas.microsoft.com/office/powerpoint/2010/main" val="1442689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35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37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C73C7BB-70C3-CFB5-3E69-71ECCD0B3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4C183-2383-AEF1-35F9-E6D8AA00C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442" y="2161348"/>
            <a:ext cx="8504635" cy="3890460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major dietary polysaccharides are of plant</a:t>
            </a:r>
            <a:r>
              <a:rPr lang="en-US" sz="2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(starch- composed of amylose and amylopectin) and animal (glycogen) origin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mastication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salivary </a:t>
            </a:r>
            <a:r>
              <a:rPr lang="el-G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α-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amylase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acts briefly on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dietary starch and glycogen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hydrolyzing </a:t>
            </a:r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</a:t>
            </a:r>
            <a:r>
              <a:rPr lang="el-GR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α(1→4) </a:t>
            </a:r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bonds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0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331AC4-B1A0-4627-B7C9-95A05C6C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4D8A22-46CE-4EBE-8DBD-AB4CF6E9B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479A08C-A93A-45DC-AEF7-63855A74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542C76B-30E9-465B-8849-FB9354BED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EB6D4E8-9B0E-424A-804B-06065EA8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0CDEFB8B-F4EC-4591-9608-132B08EDC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0D92B71-BB0A-4E5C-BF79-E27228D15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9113154-4CBD-4CD6-BAB5-FFEA2724C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4EEC5A2D-013C-41E8-8A01-28A1C62E9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5408E9F-8928-45F7-9D18-800C5A9F8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52ABBED-5F8C-47E4-A11E-69BB0E512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048EEA6B-C380-4396-B922-4DB7DBCB3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1D1A353F-36F1-4BA2-904D-D90FA133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60AA00A-0E51-41CC-A952-1E13D7584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DC0BA30-2C7D-46B2-B808-831FEBE20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08BEC50E-A9C1-4E74-ABE2-B205E476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8459F76-F434-4BDB-B86C-596997293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7FE7C25-5F4B-47CF-8BD6-01101656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44B031CB-48DB-4D21-94A5-D142A268C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F60125-8FB9-4362-AE52-574C6A8E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3863DF3-81E1-4B27-AA1F-51A1D919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E9F0B37-792A-4120-8BB7-26EFAA9DA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DB02BB-7093-4681-BBA3-7C4316C1B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465" y="798881"/>
            <a:ext cx="6505070" cy="104894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4371AE-73A6-67CE-5485-F763FC2567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7053533"/>
              </p:ext>
            </p:extLst>
          </p:nvPr>
        </p:nvGraphicFramePr>
        <p:xfrm>
          <a:off x="605791" y="1990976"/>
          <a:ext cx="7932419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017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B3BA22-92ED-2ED7-4571-AE7C21B38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75C30-127E-5A71-DC95-EEFDFE985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54" y="2161348"/>
            <a:ext cx="8849917" cy="3890460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Because branched amylopectin and glycogen also contain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α(1→6) bonds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α-amylase cannot hydrolyze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digest resulting from its action contains a mixture of short branched and unbranched oligosaccharides known as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DEXTRINS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Disaccharides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also present as they </a:t>
            </a: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 are resistant to amylase</a:t>
            </a:r>
          </a:p>
        </p:txBody>
      </p:sp>
    </p:spTree>
    <p:extLst>
      <p:ext uri="{BB962C8B-B14F-4D97-AF65-F5344CB8AC3E}">
        <p14:creationId xmlns:p14="http://schemas.microsoft.com/office/powerpoint/2010/main" val="823906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171" y="2050032"/>
            <a:ext cx="7503375" cy="4001776"/>
          </a:xfrm>
        </p:spPr>
        <p:txBody>
          <a:bodyPr anchor="ctr">
            <a:normAutofit fontScale="92500"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Food remains for a short time in the mouth digestion of starch and glycogen may be incomplete and gives a </a:t>
            </a:r>
            <a:r>
              <a:rPr lang="en-US" sz="2800" b="1" dirty="0">
                <a:latin typeface="Times New Roman"/>
                <a:cs typeface="Times New Roman"/>
              </a:rPr>
              <a:t>partial digestion products </a:t>
            </a:r>
            <a:r>
              <a:rPr lang="en-US" sz="2800" dirty="0">
                <a:latin typeface="Times New Roman"/>
                <a:cs typeface="Times New Roman"/>
              </a:rPr>
              <a:t>called</a:t>
            </a:r>
            <a:r>
              <a:rPr lang="en-US" sz="2800" b="1" dirty="0">
                <a:latin typeface="Times New Roman"/>
                <a:cs typeface="Times New Roman"/>
              </a:rPr>
              <a:t>: </a:t>
            </a:r>
          </a:p>
          <a:p>
            <a:pPr marL="0" indent="0">
              <a:buNone/>
            </a:pPr>
            <a:endParaRPr lang="en-US" sz="2800" b="1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   STARCH DEXTRINS </a:t>
            </a:r>
          </a:p>
          <a:p>
            <a:pPr marL="0" indent="0">
              <a:buNone/>
            </a:pPr>
            <a:r>
              <a:rPr lang="en-US" sz="3000" b="1" dirty="0">
                <a:solidFill>
                  <a:srgbClr val="0000FF"/>
                </a:solidFill>
                <a:latin typeface="Times New Roman"/>
                <a:cs typeface="Times New Roman"/>
              </a:rPr>
              <a:t>(amylodextrin </a:t>
            </a:r>
            <a:r>
              <a:rPr lang="en-US" sz="3000" b="1" dirty="0" err="1">
                <a:solidFill>
                  <a:srgbClr val="0000FF"/>
                </a:solidFill>
                <a:latin typeface="Times New Roman"/>
                <a:cs typeface="Times New Roman"/>
              </a:rPr>
              <a:t>erythrodextrin</a:t>
            </a:r>
            <a:r>
              <a:rPr lang="en-US" sz="3000" b="1" dirty="0">
                <a:solidFill>
                  <a:srgbClr val="0000FF"/>
                </a:solidFill>
                <a:latin typeface="Times New Roman"/>
                <a:cs typeface="Times New Roman"/>
              </a:rPr>
              <a:t> and </a:t>
            </a:r>
            <a:r>
              <a:rPr lang="en-US" sz="3000" b="1" dirty="0" err="1">
                <a:solidFill>
                  <a:srgbClr val="0000FF"/>
                </a:solidFill>
                <a:latin typeface="Times New Roman"/>
                <a:cs typeface="Times New Roman"/>
              </a:rPr>
              <a:t>achrodextrin</a:t>
            </a:r>
            <a:r>
              <a:rPr lang="en-US" sz="3000" b="1" dirty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72377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886" y="2161348"/>
            <a:ext cx="7078660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Therefore digestion of starch and glycogen in the  mouth gives </a:t>
            </a:r>
            <a:r>
              <a:rPr lang="en-US" sz="2800" b="1" dirty="0">
                <a:latin typeface="Times New Roman"/>
                <a:cs typeface="Times New Roman"/>
              </a:rPr>
              <a:t>maltose  isomaltose </a:t>
            </a:r>
            <a:r>
              <a:rPr lang="en-US" sz="2800" dirty="0">
                <a:latin typeface="Times New Roman"/>
                <a:cs typeface="Times New Roman"/>
              </a:rPr>
              <a:t>and</a:t>
            </a:r>
            <a:r>
              <a:rPr lang="en-US" sz="2800" b="1" dirty="0">
                <a:latin typeface="Times New Roman"/>
                <a:cs typeface="Times New Roman"/>
              </a:rPr>
              <a:t>  starch </a:t>
            </a:r>
            <a:r>
              <a:rPr lang="en-US" sz="2800" b="1" dirty="0" err="1">
                <a:latin typeface="Times New Roman"/>
                <a:cs typeface="Times New Roman"/>
              </a:rPr>
              <a:t>dextrins</a:t>
            </a:r>
            <a:r>
              <a:rPr lang="en-US" sz="2800" b="1" dirty="0">
                <a:latin typeface="Times New Roman"/>
                <a:cs typeface="Times New Roman"/>
              </a:rPr>
              <a:t> </a:t>
            </a:r>
          </a:p>
          <a:p>
            <a:endParaRPr lang="en-US" sz="2800" b="1" dirty="0">
              <a:latin typeface="Times New Roman"/>
              <a:cs typeface="Times New Roman"/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0970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8330A6-147F-F10D-9E52-B52AF6C4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6082-0820-7582-BB31-28A6F2017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442" y="2161348"/>
            <a:ext cx="7581104" cy="389046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both </a:t>
            </a:r>
            <a:r>
              <a:rPr lang="el-G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α(1→4)-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l-G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β(1→4)-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endoglucosidases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nature but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humans do not produce</a:t>
            </a:r>
            <a:r>
              <a:rPr lang="el-GR" sz="30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β(1→4)</a:t>
            </a:r>
            <a:endParaRPr lang="en-US" sz="3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 we are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unable to digest cellulose a carbohydrate of plant origin containing </a:t>
            </a:r>
            <a:r>
              <a:rPr lang="el-G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β(1→4)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glycosidic bonds between glucose residues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21357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3" y="1477651"/>
            <a:ext cx="2817580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>
                <a:solidFill>
                  <a:schemeClr val="accent1"/>
                </a:solidFill>
                <a:latin typeface="Times New Roman"/>
                <a:cs typeface="Times New Roman"/>
              </a:rPr>
              <a:t>IN THE STOMACH</a:t>
            </a: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9823" y="1477651"/>
            <a:ext cx="4620416" cy="4575660"/>
          </a:xfrm>
        </p:spPr>
        <p:txBody>
          <a:bodyPr anchor="t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Carbohydrate digestion stops temporarily due to the high acidity which </a:t>
            </a:r>
            <a:r>
              <a:rPr lang="en-US" sz="2800" b="1" dirty="0">
                <a:latin typeface="Times New Roman"/>
                <a:cs typeface="Times New Roman"/>
              </a:rPr>
              <a:t>inactivates the salivary - amylase</a:t>
            </a:r>
          </a:p>
          <a:p>
            <a:pPr marL="0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80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760" y="630936"/>
            <a:ext cx="6579788" cy="135331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600" b="1" dirty="0">
                <a:solidFill>
                  <a:srgbClr val="C00000"/>
                </a:solidFill>
                <a:latin typeface="Times New Roman"/>
                <a:cs typeface="Times New Roman"/>
              </a:rPr>
              <a:t>Digestion of carbohydrate by the pancreatic – amylase in the small intestine</a:t>
            </a:r>
            <a:br>
              <a:rPr lang="en-US" sz="2200" b="1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endParaRPr lang="en-US" sz="22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442" y="2161348"/>
            <a:ext cx="8303416" cy="3890460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el-GR" sz="2800" b="1" dirty="0">
                <a:latin typeface="Times New Roman"/>
                <a:cs typeface="Times New Roman"/>
              </a:rPr>
              <a:t>α</a:t>
            </a:r>
            <a:r>
              <a:rPr lang="en-US" sz="2800" b="1" dirty="0">
                <a:latin typeface="Times New Roman"/>
                <a:cs typeface="Times New Roman"/>
              </a:rPr>
              <a:t>-amylase enzyme is produced by pancreas and acts in small intestine </a:t>
            </a:r>
          </a:p>
          <a:p>
            <a:r>
              <a:rPr lang="en-US" sz="2800" dirty="0">
                <a:latin typeface="Times New Roman"/>
                <a:cs typeface="Times New Roman"/>
              </a:rPr>
              <a:t>Its optimum pH is </a:t>
            </a:r>
            <a:r>
              <a:rPr lang="en-US" sz="2800" b="1" dirty="0">
                <a:latin typeface="Times New Roman"/>
                <a:cs typeface="Times New Roman"/>
              </a:rPr>
              <a:t>7.1</a:t>
            </a:r>
          </a:p>
          <a:p>
            <a:r>
              <a:rPr lang="en-US" sz="2800" dirty="0">
                <a:latin typeface="Times New Roman"/>
                <a:cs typeface="Times New Roman"/>
              </a:rPr>
              <a:t>It is also activated by chloride ions</a:t>
            </a:r>
          </a:p>
          <a:p>
            <a:r>
              <a:rPr lang="en-US" sz="2800" dirty="0">
                <a:latin typeface="Times New Roman"/>
                <a:cs typeface="Times New Roman"/>
              </a:rPr>
              <a:t>It acts on cooked and uncooked starch hydrolyzing them into </a:t>
            </a:r>
            <a:r>
              <a:rPr lang="en-US" sz="2800" b="1" dirty="0">
                <a:latin typeface="Times New Roman"/>
                <a:cs typeface="Times New Roman"/>
              </a:rPr>
              <a:t>maltose isomaltose and oligosaccharides </a:t>
            </a:r>
          </a:p>
        </p:txBody>
      </p:sp>
    </p:spTree>
    <p:extLst>
      <p:ext uri="{BB962C8B-B14F-4D97-AF65-F5344CB8AC3E}">
        <p14:creationId xmlns:p14="http://schemas.microsoft.com/office/powerpoint/2010/main" val="4030226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25B4E8-2572-E61C-7E6A-EF12A9400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17255-CDF8-D3FE-4CBC-F19DBD0A0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443" y="2161348"/>
            <a:ext cx="7924800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acidic stomach contents reach the small intestine </a:t>
            </a: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neutralized by bicarbonate secreted by the pancreas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pancreatic α-amylase continues the process of starch digestion </a:t>
            </a:r>
          </a:p>
        </p:txBody>
      </p:sp>
    </p:spTree>
    <p:extLst>
      <p:ext uri="{BB962C8B-B14F-4D97-AF65-F5344CB8AC3E}">
        <p14:creationId xmlns:p14="http://schemas.microsoft.com/office/powerpoint/2010/main" val="363165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454" y="1477651"/>
            <a:ext cx="3570775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carbohydrate digestion by intestinal enzymes</a:t>
            </a:r>
            <a:b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058" y="385764"/>
            <a:ext cx="5052181" cy="5667547"/>
          </a:xfrm>
        </p:spPr>
        <p:txBody>
          <a:bodyPr anchor="t">
            <a:noAutofit/>
          </a:bodyPr>
          <a:lstStyle/>
          <a:p>
            <a:pPr marL="442913" indent="-442913"/>
            <a:r>
              <a:rPr lang="en-US" sz="2800" dirty="0">
                <a:latin typeface="Times New Roman"/>
                <a:cs typeface="Times New Roman"/>
              </a:rPr>
              <a:t>The </a:t>
            </a:r>
            <a:r>
              <a:rPr lang="en-US" sz="2800" b="1" dirty="0">
                <a:latin typeface="Times New Roman"/>
                <a:cs typeface="Times New Roman"/>
              </a:rPr>
              <a:t>final digestive processes occur at the small intestine </a:t>
            </a:r>
            <a:r>
              <a:rPr lang="en-US" sz="2800" dirty="0">
                <a:latin typeface="Times New Roman"/>
                <a:cs typeface="Times New Roman"/>
              </a:rPr>
              <a:t>and include the action of several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Disaccharidases</a:t>
            </a:r>
            <a:r>
              <a:rPr lang="en-US" sz="28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</a:p>
          <a:p>
            <a:pPr marL="442913" indent="-442913"/>
            <a:r>
              <a:rPr lang="en-US" sz="2800" dirty="0">
                <a:latin typeface="Times New Roman"/>
                <a:cs typeface="Times New Roman"/>
              </a:rPr>
              <a:t>These enzymes are secreted through and remain associated with the </a:t>
            </a:r>
            <a:r>
              <a:rPr lang="en-US" sz="2800" b="1" dirty="0">
                <a:latin typeface="Times New Roman"/>
                <a:cs typeface="Times New Roman"/>
              </a:rPr>
              <a:t>brush border of the intestinal mucosal cells</a:t>
            </a:r>
          </a:p>
        </p:txBody>
      </p:sp>
    </p:spTree>
    <p:extLst>
      <p:ext uri="{BB962C8B-B14F-4D97-AF65-F5344CB8AC3E}">
        <p14:creationId xmlns:p14="http://schemas.microsoft.com/office/powerpoint/2010/main" val="2831552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4438" y="2161348"/>
            <a:ext cx="6844108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 density and distribution of brush border enzymes differs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among different segments </a:t>
            </a:r>
            <a:r>
              <a:rPr lang="en-US" sz="2800" dirty="0">
                <a:latin typeface="Times New Roman"/>
                <a:cs typeface="Times New Roman"/>
              </a:rPr>
              <a:t>of the small intestine and often varies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depending on the age</a:t>
            </a:r>
          </a:p>
          <a:p>
            <a:pPr marL="0" indent="0">
              <a:buNone/>
            </a:pPr>
            <a:endParaRPr lang="en-US" sz="1400" dirty="0">
              <a:latin typeface="Times New Roman"/>
              <a:cs typeface="Times New Roman"/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04267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9" y="1681315"/>
            <a:ext cx="7663257" cy="4751105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These </a:t>
            </a:r>
            <a:r>
              <a:rPr lang="en-US" sz="2800" b="1" dirty="0">
                <a:latin typeface="Times New Roman"/>
                <a:cs typeface="Times New Roman"/>
              </a:rPr>
              <a:t>brush border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glycosidases</a:t>
            </a:r>
            <a:r>
              <a:rPr lang="en-US" sz="2800" b="1" dirty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activity are found in four glycoproteins:</a:t>
            </a:r>
          </a:p>
          <a:p>
            <a:pPr marL="514350" indent="-514350">
              <a:buAutoNum type="arabicPeriod"/>
            </a:pPr>
            <a:r>
              <a:rPr lang="en-US" sz="2800" b="1" dirty="0">
                <a:latin typeface="Times New Roman"/>
                <a:cs typeface="Times New Roman"/>
              </a:rPr>
              <a:t>Maltase/Glucoamylase</a:t>
            </a:r>
            <a:r>
              <a:rPr lang="en-US" sz="2800" dirty="0">
                <a:latin typeface="Times New Roman"/>
                <a:cs typeface="Times New Roman"/>
              </a:rPr>
              <a:t> –    amylose amylopectin glycogen and maltose</a:t>
            </a:r>
          </a:p>
          <a:p>
            <a:pPr marL="514350" indent="-514350">
              <a:buAutoNum type="arabicPeriod"/>
            </a:pPr>
            <a:r>
              <a:rPr lang="en-US" sz="2800" b="1" dirty="0">
                <a:latin typeface="Times New Roman"/>
                <a:cs typeface="Times New Roman"/>
              </a:rPr>
              <a:t>Sucrase/</a:t>
            </a:r>
            <a:r>
              <a:rPr lang="en-US" sz="2800" b="1" dirty="0" err="1">
                <a:latin typeface="Times New Roman"/>
                <a:cs typeface="Times New Roman"/>
              </a:rPr>
              <a:t>isomaltase</a:t>
            </a:r>
            <a:r>
              <a:rPr lang="en-US" sz="2800" dirty="0">
                <a:latin typeface="Times New Roman"/>
                <a:cs typeface="Times New Roman"/>
              </a:rPr>
              <a:t>-     maltose sucrose and </a:t>
            </a:r>
            <a:r>
              <a:rPr lang="en-US" sz="2800" dirty="0" err="1">
                <a:latin typeface="Times New Roman"/>
                <a:cs typeface="Times New Roman"/>
              </a:rPr>
              <a:t>maltotriose</a:t>
            </a:r>
            <a:endParaRPr lang="en-US" sz="28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Have activity for  α-1-6 bonds and α-1-4 bonds at nonreducing ends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12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331AC4-B1A0-4627-B7C9-95A05C6C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4D8A22-46CE-4EBE-8DBD-AB4CF6E9B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479A08C-A93A-45DC-AEF7-63855A74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542C76B-30E9-465B-8849-FB9354BED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EB6D4E8-9B0E-424A-804B-06065EA8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0CDEFB8B-F4EC-4591-9608-132B08EDC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0D92B71-BB0A-4E5C-BF79-E27228D15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9113154-4CBD-4CD6-BAB5-FFEA2724C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4EEC5A2D-013C-41E8-8A01-28A1C62E9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5408E9F-8928-45F7-9D18-800C5A9F8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52ABBED-5F8C-47E4-A11E-69BB0E512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048EEA6B-C380-4396-B922-4DB7DBCB3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1D1A353F-36F1-4BA2-904D-D90FA133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60AA00A-0E51-41CC-A952-1E13D7584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2DC0BA30-2C7D-46B2-B808-831FEBE20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08BEC50E-A9C1-4E74-ABE2-B205E476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8459F76-F434-4BDB-B86C-596997293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7FE7C25-5F4B-47CF-8BD6-01101656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44B031CB-48DB-4D21-94A5-D142A268C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21F60125-8FB9-4362-AE52-574C6A8E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3863DF3-81E1-4B27-AA1F-51A1D919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E9F0B37-792A-4120-8BB7-26EFAA9DA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1DB02BB-7093-4681-BBA3-7C4316C1B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465" y="798881"/>
            <a:ext cx="6505070" cy="1048945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A69A30-7437-EB3C-7530-08E166F495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2145122"/>
              </p:ext>
            </p:extLst>
          </p:nvPr>
        </p:nvGraphicFramePr>
        <p:xfrm>
          <a:off x="605791" y="1990976"/>
          <a:ext cx="7932419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68166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8980" y="2161348"/>
            <a:ext cx="6709566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3. β glycosidase</a:t>
            </a:r>
            <a:r>
              <a:rPr lang="en-US" sz="2800" dirty="0">
                <a:latin typeface="Times New Roman"/>
                <a:cs typeface="Times New Roman"/>
              </a:rPr>
              <a:t>-     ceramidases &amp; Lactase</a:t>
            </a:r>
          </a:p>
          <a:p>
            <a:pPr marL="0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4. </a:t>
            </a:r>
            <a:r>
              <a:rPr lang="en-US" sz="2800" b="1" dirty="0" err="1">
                <a:latin typeface="Times New Roman"/>
                <a:cs typeface="Times New Roman"/>
              </a:rPr>
              <a:t>Trehalase</a:t>
            </a:r>
            <a:r>
              <a:rPr lang="en-US" sz="2800" dirty="0">
                <a:latin typeface="Times New Roman"/>
                <a:cs typeface="Times New Roman"/>
              </a:rPr>
              <a:t>-        2 glucose units linkage is α1-1</a:t>
            </a:r>
          </a:p>
        </p:txBody>
      </p:sp>
    </p:spTree>
    <p:extLst>
      <p:ext uri="{BB962C8B-B14F-4D97-AF65-F5344CB8AC3E}">
        <p14:creationId xmlns:p14="http://schemas.microsoft.com/office/powerpoint/2010/main" val="3915220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886" y="2161348"/>
            <a:ext cx="7078660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The </a:t>
            </a:r>
            <a:r>
              <a:rPr lang="en-US" sz="2400" b="1" dirty="0">
                <a:solidFill>
                  <a:srgbClr val="0000FF"/>
                </a:solidFill>
                <a:latin typeface="Times New Roman"/>
                <a:cs typeface="Times New Roman"/>
              </a:rPr>
              <a:t>disaccharidases</a:t>
            </a:r>
            <a:r>
              <a:rPr lang="en-US" sz="2400" b="1" dirty="0">
                <a:latin typeface="Times New Roman"/>
                <a:cs typeface="Times New Roman"/>
              </a:rPr>
              <a:t> include:</a:t>
            </a:r>
          </a:p>
          <a:p>
            <a:r>
              <a:rPr lang="en-US" sz="2400" b="1" dirty="0">
                <a:latin typeface="Times New Roman"/>
                <a:cs typeface="Times New Roman"/>
              </a:rPr>
              <a:t> Lactase (</a:t>
            </a:r>
            <a:r>
              <a:rPr lang="el-GR" sz="2400" b="1" dirty="0">
                <a:latin typeface="Times New Roman"/>
                <a:cs typeface="Times New Roman"/>
              </a:rPr>
              <a:t>β</a:t>
            </a:r>
            <a:r>
              <a:rPr lang="en-US" sz="2400" b="1" dirty="0">
                <a:latin typeface="Times New Roman"/>
                <a:cs typeface="Times New Roman"/>
              </a:rPr>
              <a:t>-galactosidase) </a:t>
            </a:r>
            <a:r>
              <a:rPr lang="en-US" sz="2400" dirty="0">
                <a:latin typeface="Times New Roman"/>
                <a:cs typeface="Times New Roman"/>
              </a:rPr>
              <a:t>which hydrolyses 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β(1→4)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latin typeface="Times New Roman"/>
                <a:cs typeface="Times New Roman"/>
              </a:rPr>
              <a:t>lactose into two molecules of glucose and galactose</a:t>
            </a:r>
            <a:r>
              <a:rPr lang="en-US" sz="2400" b="1" dirty="0">
                <a:latin typeface="Times New Roman"/>
                <a:cs typeface="Times New Roman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	  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            Lactase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Lactose               Glucose + Galactose</a:t>
            </a:r>
          </a:p>
          <a:p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834853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381" y="2161348"/>
            <a:ext cx="6967165" cy="3890460"/>
          </a:xfrm>
        </p:spPr>
        <p:txBody>
          <a:bodyPr anchor="ctr">
            <a:normAutofit/>
          </a:bodyPr>
          <a:lstStyle/>
          <a:p>
            <a:r>
              <a:rPr lang="en-US" sz="1400" dirty="0"/>
              <a:t> </a:t>
            </a:r>
            <a:r>
              <a:rPr lang="en-US" sz="2400" b="1" dirty="0">
                <a:latin typeface="Times New Roman"/>
                <a:cs typeface="Times New Roman"/>
              </a:rPr>
              <a:t>Maltase ( </a:t>
            </a:r>
            <a:r>
              <a:rPr lang="el-GR" sz="2400" b="1" dirty="0">
                <a:latin typeface="Times New Roman"/>
                <a:cs typeface="Times New Roman"/>
              </a:rPr>
              <a:t>α</a:t>
            </a:r>
            <a:r>
              <a:rPr lang="en-US" sz="2400" b="1" dirty="0">
                <a:latin typeface="Times New Roman"/>
                <a:cs typeface="Times New Roman"/>
              </a:rPr>
              <a:t>-glucosidase), </a:t>
            </a:r>
            <a:r>
              <a:rPr lang="en-US" sz="2400" dirty="0">
                <a:latin typeface="Times New Roman"/>
                <a:cs typeface="Times New Roman"/>
              </a:rPr>
              <a:t>which cleaves 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α(1→4)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bond in </a:t>
            </a:r>
            <a:r>
              <a:rPr lang="en-US" sz="2400" dirty="0">
                <a:latin typeface="Times New Roman"/>
                <a:cs typeface="Times New Roman"/>
              </a:rPr>
              <a:t>maltose &amp; </a:t>
            </a:r>
            <a:r>
              <a:rPr lang="en-US" sz="2400" dirty="0" err="1">
                <a:latin typeface="Times New Roman"/>
                <a:cs typeface="Times New Roman"/>
              </a:rPr>
              <a:t>maltotriose</a:t>
            </a:r>
            <a:r>
              <a:rPr lang="en-US" sz="2400" dirty="0">
                <a:latin typeface="Times New Roman"/>
                <a:cs typeface="Times New Roman"/>
              </a:rPr>
              <a:t> into two molecules of glucose:</a:t>
            </a:r>
          </a:p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		  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                Maltase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Maltose 	            Glucose + Glucose</a:t>
            </a: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3295434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886" y="2161348"/>
            <a:ext cx="7078660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400" dirty="0"/>
              <a:t> </a:t>
            </a:r>
            <a:r>
              <a:rPr lang="en-US" sz="2400" b="1" dirty="0">
                <a:latin typeface="Times New Roman"/>
                <a:cs typeface="Times New Roman"/>
              </a:rPr>
              <a:t>Sucrase – </a:t>
            </a:r>
            <a:r>
              <a:rPr lang="en-US" sz="2400" dirty="0">
                <a:latin typeface="Times New Roman"/>
                <a:cs typeface="Times New Roman"/>
              </a:rPr>
              <a:t>which cleaves 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α(1→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bond in </a:t>
            </a:r>
            <a:r>
              <a:rPr lang="en-US" sz="2400" dirty="0">
                <a:latin typeface="Times New Roman"/>
                <a:cs typeface="Times New Roman"/>
              </a:rPr>
              <a:t>sucrose into two molecules of glucose and fructose:</a:t>
            </a:r>
          </a:p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	 	     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             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             Sucrase</a:t>
            </a: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Sucrose 	           Glucose + Fructose</a:t>
            </a:r>
          </a:p>
        </p:txBody>
      </p:sp>
    </p:spTree>
    <p:extLst>
      <p:ext uri="{BB962C8B-B14F-4D97-AF65-F5344CB8AC3E}">
        <p14:creationId xmlns:p14="http://schemas.microsoft.com/office/powerpoint/2010/main" val="2343881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93" y="2161348"/>
            <a:ext cx="7512840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l-GR" sz="2400" b="1" dirty="0">
                <a:latin typeface="Times New Roman"/>
                <a:cs typeface="Times New Roman"/>
              </a:rPr>
              <a:t>α</a:t>
            </a:r>
            <a:r>
              <a:rPr lang="en-US" sz="2400" b="1" dirty="0">
                <a:latin typeface="Times New Roman"/>
                <a:cs typeface="Times New Roman"/>
              </a:rPr>
              <a:t> - </a:t>
            </a:r>
            <a:r>
              <a:rPr lang="en-US" sz="2400" b="1" dirty="0" err="1">
                <a:latin typeface="Times New Roman"/>
                <a:cs typeface="Times New Roman"/>
              </a:rPr>
              <a:t>dextrinase</a:t>
            </a:r>
            <a:r>
              <a:rPr lang="en-US" sz="2400" b="1" dirty="0">
                <a:latin typeface="Times New Roman"/>
                <a:cs typeface="Times New Roman"/>
              </a:rPr>
              <a:t> (or </a:t>
            </a:r>
            <a:r>
              <a:rPr lang="en-US" sz="2400" b="1" dirty="0" err="1">
                <a:latin typeface="Times New Roman"/>
                <a:cs typeface="Times New Roman"/>
              </a:rPr>
              <a:t>isomaltase</a:t>
            </a:r>
            <a:r>
              <a:rPr lang="en-US" sz="2400" b="1" dirty="0">
                <a:latin typeface="Times New Roman"/>
                <a:cs typeface="Times New Roman"/>
              </a:rPr>
              <a:t>) </a:t>
            </a:r>
            <a:r>
              <a:rPr lang="en-US" sz="2400" dirty="0">
                <a:latin typeface="Times New Roman"/>
                <a:cs typeface="Times New Roman"/>
              </a:rPr>
              <a:t>which hydrolyze 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α(1→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l-GR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linkage of isomaltose</a:t>
            </a:r>
          </a:p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	                 </a:t>
            </a:r>
          </a:p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                     </a:t>
            </a:r>
            <a:r>
              <a:rPr lang="en-US" sz="2400" b="1" dirty="0" err="1">
                <a:latin typeface="Times New Roman"/>
                <a:cs typeface="Times New Roman"/>
              </a:rPr>
              <a:t>Dextrinase</a:t>
            </a:r>
            <a:endParaRPr lang="en-US" sz="2400" b="1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/>
                <a:cs typeface="Times New Roman"/>
              </a:rPr>
              <a:t>Isomaltose                   Glucose + Glucose </a:t>
            </a:r>
          </a:p>
          <a:p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30881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142" y="630936"/>
            <a:ext cx="7695405" cy="1353310"/>
          </a:xfrm>
        </p:spPr>
        <p:txBody>
          <a:bodyPr anchor="b">
            <a:noAutofit/>
          </a:bodyPr>
          <a:lstStyle/>
          <a:p>
            <a:pPr algn="l"/>
            <a:r>
              <a:rPr lang="en-US" sz="3600" b="1" dirty="0">
                <a:solidFill>
                  <a:schemeClr val="tx1"/>
                </a:solidFill>
                <a:latin typeface="Times New Roman"/>
                <a:cs typeface="Times New Roman"/>
              </a:rPr>
              <a:t>Location within the intestine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442" y="2161348"/>
            <a:ext cx="8303416" cy="3890460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latin typeface="Times New Roman"/>
                <a:cs typeface="Times New Roman"/>
              </a:rPr>
              <a:t>Pancreatic α-amylase    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duodenum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Sucrase/</a:t>
            </a:r>
            <a:r>
              <a:rPr lang="en-US" sz="2800" b="1" dirty="0" err="1">
                <a:latin typeface="Times New Roman"/>
                <a:cs typeface="Times New Roman"/>
              </a:rPr>
              <a:t>isomaltase</a:t>
            </a:r>
            <a:r>
              <a:rPr lang="en-US" sz="2800" b="1" dirty="0">
                <a:latin typeface="Times New Roman"/>
                <a:cs typeface="Times New Roman"/>
              </a:rPr>
              <a:t>        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jejunum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β glycosidase                  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jejunum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Glucoamylase</a:t>
            </a:r>
            <a:r>
              <a:rPr lang="en-US" sz="2800" dirty="0">
                <a:latin typeface="Times New Roman"/>
                <a:cs typeface="Times New Roman"/>
              </a:rPr>
              <a:t> – activity increases along the length of small intestine and is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highest in the ileum</a:t>
            </a:r>
            <a:r>
              <a:rPr lang="en-US" sz="280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</a:p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Final opportunity for starch digestion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73265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E8815F"/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93160" y="643467"/>
            <a:ext cx="2757678" cy="55710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876987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01" y="664602"/>
            <a:ext cx="7565598" cy="53307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43502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5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310" y="960120"/>
            <a:ext cx="3194055" cy="4171278"/>
          </a:xfrm>
        </p:spPr>
        <p:txBody>
          <a:bodyPr>
            <a:normAutofit/>
          </a:bodyPr>
          <a:lstStyle/>
          <a:p>
            <a:pPr algn="r"/>
            <a:r>
              <a:rPr lang="en-US" sz="3800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Digestion of cellulose</a:t>
            </a:r>
            <a:br>
              <a:rPr lang="en-US" sz="3800" b="1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</a:br>
            <a:endParaRPr lang="en-US" sz="3800" b="1" dirty="0">
              <a:solidFill>
                <a:schemeClr val="tx1"/>
              </a:solidFill>
            </a:endParaRPr>
          </a:p>
        </p:txBody>
      </p:sp>
      <p:cxnSp>
        <p:nvCxnSpPr>
          <p:cNvPr id="46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406" y="565150"/>
            <a:ext cx="5375671" cy="4953000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Cellulose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contains </a:t>
            </a:r>
            <a:r>
              <a:rPr lang="el-GR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β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(1-4</a:t>
            </a:r>
            <a:r>
              <a:rPr lang="en-US" sz="2800" b="1" dirty="0">
                <a:latin typeface="Times New Roman"/>
                <a:cs typeface="Times New Roman"/>
              </a:rPr>
              <a:t>)</a:t>
            </a:r>
            <a:r>
              <a:rPr lang="en-US" sz="2800" dirty="0">
                <a:latin typeface="Times New Roman"/>
                <a:cs typeface="Times New Roman"/>
              </a:rPr>
              <a:t> bonds between glucose molecules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en-US" sz="2800" b="1" dirty="0">
                <a:solidFill>
                  <a:schemeClr val="accent2"/>
                </a:solidFill>
                <a:latin typeface="Times New Roman"/>
                <a:cs typeface="Times New Roman"/>
              </a:rPr>
              <a:t>In humans, there is no </a:t>
            </a:r>
            <a:r>
              <a:rPr lang="el-GR" sz="2800" b="1" dirty="0">
                <a:solidFill>
                  <a:schemeClr val="accent2"/>
                </a:solidFill>
                <a:latin typeface="Times New Roman"/>
                <a:cs typeface="Times New Roman"/>
              </a:rPr>
              <a:t>β</a:t>
            </a:r>
            <a:r>
              <a:rPr lang="en-US" sz="2800" b="1" dirty="0">
                <a:solidFill>
                  <a:schemeClr val="accent2"/>
                </a:solidFill>
                <a:latin typeface="Times New Roman"/>
                <a:cs typeface="Times New Roman"/>
              </a:rPr>
              <a:t> (1-4) glucosidase that can digest such bonds. So cellulose passes as such in stool</a:t>
            </a:r>
          </a:p>
          <a:p>
            <a:r>
              <a:rPr lang="en-US" sz="2800" b="1" i="1" dirty="0">
                <a:latin typeface="Times New Roman"/>
                <a:cs typeface="Times New Roman"/>
              </a:rPr>
              <a:t>Cellulose helps water retention during the passage of food along the intestine </a:t>
            </a:r>
            <a:r>
              <a:rPr lang="en-US" sz="2800" b="1" i="1" dirty="0">
                <a:latin typeface="Times New Roman"/>
                <a:cs typeface="Times New Roman"/>
                <a:sym typeface="Symbol" charset="0"/>
              </a:rPr>
              <a:t></a:t>
            </a:r>
            <a:r>
              <a:rPr lang="en-US" sz="2800" b="1" i="1" dirty="0">
                <a:latin typeface="Times New Roman"/>
                <a:cs typeface="Times New Roman"/>
              </a:rPr>
              <a:t> producing larger and softer feces  </a:t>
            </a:r>
            <a:r>
              <a:rPr lang="en-US" sz="2800" b="1" i="1" dirty="0">
                <a:latin typeface="Times New Roman"/>
                <a:cs typeface="Times New Roman"/>
                <a:sym typeface="Symbol" charset="0"/>
              </a:rPr>
              <a:t></a:t>
            </a:r>
            <a:r>
              <a:rPr lang="en-US" sz="2800" b="1" i="1" dirty="0">
                <a:latin typeface="Times New Roman"/>
                <a:cs typeface="Times New Roman"/>
              </a:rPr>
              <a:t>    preventing constipation</a:t>
            </a:r>
          </a:p>
          <a:p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515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3800" b="1">
                <a:solidFill>
                  <a:schemeClr val="tx1"/>
                </a:solidFill>
                <a:latin typeface="Times New Roman"/>
                <a:cs typeface="Times New Roman"/>
              </a:rPr>
              <a:t>Types of fibers in the diet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2" y="960120"/>
            <a:ext cx="4922533" cy="417127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Cellulose</a:t>
            </a:r>
          </a:p>
          <a:p>
            <a:r>
              <a:rPr lang="en-US" sz="2800" dirty="0">
                <a:latin typeface="Times New Roman"/>
                <a:cs typeface="Times New Roman"/>
              </a:rPr>
              <a:t>Hemicellulose</a:t>
            </a:r>
          </a:p>
          <a:p>
            <a:r>
              <a:rPr lang="en-US" sz="2800" dirty="0">
                <a:latin typeface="Times New Roman"/>
                <a:cs typeface="Times New Roman"/>
              </a:rPr>
              <a:t>Lignin</a:t>
            </a:r>
          </a:p>
          <a:p>
            <a:r>
              <a:rPr lang="en-US" sz="2800" dirty="0">
                <a:latin typeface="Times New Roman"/>
                <a:cs typeface="Times New Roman"/>
              </a:rPr>
              <a:t>Pectin</a:t>
            </a:r>
          </a:p>
          <a:p>
            <a:r>
              <a:rPr lang="en-US" sz="2800" dirty="0">
                <a:latin typeface="Times New Roman"/>
                <a:cs typeface="Times New Roman"/>
              </a:rPr>
              <a:t>Gums</a:t>
            </a:r>
          </a:p>
          <a:p>
            <a:r>
              <a:rPr lang="en-US" sz="2800" dirty="0" err="1">
                <a:latin typeface="Times New Roman"/>
                <a:cs typeface="Times New Roman"/>
              </a:rPr>
              <a:t>Mucilages</a:t>
            </a:r>
            <a:r>
              <a:rPr lang="en-US" sz="2800" dirty="0">
                <a:latin typeface="Times New Roman"/>
                <a:cs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424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322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3800" b="1" dirty="0">
                <a:solidFill>
                  <a:schemeClr val="tx1"/>
                </a:solidFill>
                <a:latin typeface="Times New Roman"/>
                <a:cs typeface="Times New Roman"/>
              </a:rPr>
              <a:t>Metabolism by colonic bacteria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3" y="574675"/>
            <a:ext cx="5244704" cy="5003799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Colonic bacteria metabolize the Saccharides to: gases short chain fatty acids and lactate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Major short chain fatty acids are:  acetic acid propionic acid and butyric acid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Major gases are: hydrogen methane and CO</a:t>
            </a:r>
            <a:r>
              <a:rPr lang="en-US" sz="2800" b="1" baseline="-25000" dirty="0">
                <a:latin typeface="Times New Roman"/>
                <a:cs typeface="Times New Roman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9366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54" y="960120"/>
            <a:ext cx="3186911" cy="417127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C00000"/>
                </a:solidFill>
                <a:latin typeface="Times New Roman"/>
                <a:cs typeface="Times New Roman"/>
              </a:rPr>
              <a:t>Absorptions</a:t>
            </a:r>
            <a:br>
              <a:rPr lang="en-US" sz="4000" b="1" dirty="0">
                <a:solidFill>
                  <a:srgbClr val="C00000"/>
                </a:solidFill>
                <a:latin typeface="Times New Roman"/>
                <a:cs typeface="Times New Roman"/>
              </a:rPr>
            </a:br>
            <a:endParaRPr lang="en-US" sz="4000" b="1" dirty="0">
              <a:solidFill>
                <a:srgbClr val="C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2" y="960120"/>
            <a:ext cx="5210173" cy="4171278"/>
          </a:xfrm>
        </p:spPr>
        <p:txBody>
          <a:bodyPr>
            <a:normAutofit fontScale="92500" lnSpcReduction="20000"/>
          </a:bodyPr>
          <a:lstStyle/>
          <a:p>
            <a:pPr marL="357188" indent="-357188"/>
            <a:r>
              <a:rPr lang="en-US" sz="2800" b="1" dirty="0">
                <a:latin typeface="Times New Roman"/>
                <a:cs typeface="Times New Roman"/>
              </a:rPr>
              <a:t>The end products of carbohydrate digestion are monosaccharides: </a:t>
            </a:r>
            <a:r>
              <a:rPr lang="en-US" sz="2800" b="1" i="1" dirty="0">
                <a:solidFill>
                  <a:srgbClr val="0000FF"/>
                </a:solidFill>
                <a:latin typeface="Times New Roman"/>
                <a:cs typeface="Times New Roman"/>
              </a:rPr>
              <a:t>glucose galactose and fructose</a:t>
            </a:r>
          </a:p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 </a:t>
            </a:r>
          </a:p>
          <a:p>
            <a:pPr marL="357188" indent="-357188"/>
            <a:r>
              <a:rPr lang="en-US" sz="2800" b="1" dirty="0">
                <a:latin typeface="Times New Roman"/>
                <a:cs typeface="Times New Roman"/>
              </a:rPr>
              <a:t>They are absorbed from the jejunum to portal veins to the liver </a:t>
            </a:r>
            <a:r>
              <a:rPr lang="en-US" sz="2800" dirty="0">
                <a:latin typeface="Times New Roman"/>
                <a:cs typeface="Times New Roman"/>
              </a:rPr>
              <a:t>where fructose and galactose are transformed into glucose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7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00"/>
            <a:ext cx="9144000" cy="609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18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3800" b="1">
                <a:solidFill>
                  <a:schemeClr val="tx1"/>
                </a:solidFill>
                <a:latin typeface="Times New Roman"/>
                <a:cs typeface="Times New Roman"/>
              </a:rPr>
              <a:t>Transport of Glucose Into Cell </a:t>
            </a:r>
            <a:br>
              <a:rPr lang="en-US" sz="3800">
                <a:solidFill>
                  <a:schemeClr val="tx1"/>
                </a:solidFill>
              </a:rPr>
            </a:br>
            <a:endParaRPr lang="en-US" sz="3800">
              <a:solidFill>
                <a:schemeClr val="tx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2" y="960120"/>
            <a:ext cx="5384007" cy="4171278"/>
          </a:xfrm>
        </p:spPr>
        <p:txBody>
          <a:bodyPr>
            <a:normAutofit lnSpcReduction="10000"/>
          </a:bodyPr>
          <a:lstStyle/>
          <a:p>
            <a:pPr marL="109728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Glucose cannot diffuse directly into cells but enters by one of two transport mechanisms </a:t>
            </a: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 Na+ independent facilitated diffusion </a:t>
            </a:r>
            <a:r>
              <a:rPr lang="en-US" sz="2800" dirty="0">
                <a:latin typeface="Times New Roman"/>
                <a:cs typeface="Times New Roman"/>
              </a:rPr>
              <a:t>transport system</a:t>
            </a:r>
          </a:p>
          <a:p>
            <a:r>
              <a:rPr lang="en-US" sz="2800" dirty="0">
                <a:latin typeface="Times New Roman"/>
                <a:cs typeface="Times New Roman"/>
              </a:rPr>
              <a:t>and</a:t>
            </a:r>
            <a:r>
              <a:rPr lang="en-US" sz="2800" b="1" dirty="0">
                <a:latin typeface="Times New Roman"/>
                <a:cs typeface="Times New Roman"/>
              </a:rPr>
              <a:t> Na+ monosaccharide co-transport system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04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1548" y="2161348"/>
            <a:ext cx="6976998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/>
                <a:cs typeface="Times New Roman"/>
              </a:rPr>
              <a:t>Two mechanisms are responsible for absorption of monosaccharides</a:t>
            </a:r>
            <a:r>
              <a:rPr lang="en-US" sz="2400" b="1" dirty="0">
                <a:latin typeface="Times New Roman"/>
                <a:cs typeface="Times New Roman"/>
              </a:rPr>
              <a:t>: </a:t>
            </a:r>
          </a:p>
          <a:p>
            <a:pPr marL="357188" indent="-357188"/>
            <a:r>
              <a:rPr lang="en-US" sz="2400" b="1" dirty="0">
                <a:latin typeface="Times New Roman"/>
                <a:cs typeface="Times New Roman"/>
              </a:rPr>
              <a:t>Active Transport </a:t>
            </a:r>
            <a:r>
              <a:rPr lang="en-US" sz="2400" dirty="0">
                <a:latin typeface="Times New Roman"/>
                <a:cs typeface="Times New Roman"/>
              </a:rPr>
              <a:t>(against concentration gradient i.e., from low to high concentration)</a:t>
            </a:r>
          </a:p>
          <a:p>
            <a:pPr marL="357188" indent="-357188"/>
            <a:endParaRPr lang="en-US" sz="2400" b="1" dirty="0">
              <a:latin typeface="Times New Roman"/>
              <a:cs typeface="Times New Roman"/>
            </a:endParaRPr>
          </a:p>
          <a:p>
            <a:pPr marL="357188" indent="-357188"/>
            <a:r>
              <a:rPr lang="en-US" sz="2400" b="1" dirty="0">
                <a:latin typeface="Times New Roman"/>
                <a:cs typeface="Times New Roman"/>
              </a:rPr>
              <a:t>Passive Transport </a:t>
            </a:r>
            <a:r>
              <a:rPr lang="en-US" sz="2400" dirty="0">
                <a:latin typeface="Times New Roman"/>
                <a:cs typeface="Times New Roman"/>
              </a:rPr>
              <a:t>(by  facilitated diffusion)</a:t>
            </a:r>
          </a:p>
          <a:p>
            <a:pPr marL="0" indent="0"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23609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9886" y="630936"/>
            <a:ext cx="7078661" cy="1353310"/>
          </a:xfrm>
        </p:spPr>
        <p:txBody>
          <a:bodyPr anchor="b">
            <a:noAutofit/>
          </a:bodyPr>
          <a:lstStyle/>
          <a:p>
            <a:pPr algn="l"/>
            <a:r>
              <a:rPr lang="en-US" sz="4000" b="1" dirty="0">
                <a:solidFill>
                  <a:srgbClr val="C00000"/>
                </a:solidFill>
                <a:latin typeface="Times New Roman"/>
                <a:cs typeface="Times New Roman"/>
              </a:rPr>
              <a:t>Mechanisms of absorption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582" y="2161348"/>
            <a:ext cx="7217964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Active Transport</a:t>
            </a:r>
            <a:r>
              <a:rPr lang="en-US" sz="2800" dirty="0">
                <a:latin typeface="Times New Roman"/>
                <a:cs typeface="Times New Roman"/>
              </a:rPr>
              <a:t>: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In the cell membrane of the intestinal cells there is a mobile carrier protein called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sodium dependent glucose transporter  (SGLT-1)</a:t>
            </a:r>
            <a:r>
              <a:rPr lang="en-US" sz="28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</a:p>
          <a:p>
            <a:pPr marL="0" indent="0">
              <a:buNone/>
            </a:pP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828153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4438" y="2161348"/>
            <a:ext cx="7436646" cy="3890460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It transports glucose to inside the cell using  energy. The energy is derived from sodium-potassium pump</a:t>
            </a:r>
          </a:p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 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The transporter has 2 separate sites one for sodium and the other for glucose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874299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8029" y="2161348"/>
            <a:ext cx="6690517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It transports them from the  intestinal lumen across cell membrane to  the cytoplasm</a:t>
            </a:r>
          </a:p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  </a:t>
            </a:r>
          </a:p>
          <a:p>
            <a:r>
              <a:rPr lang="en-US" sz="2800" dirty="0">
                <a:latin typeface="Times New Roman"/>
                <a:cs typeface="Times New Roman"/>
              </a:rPr>
              <a:t>Then both glucose and sodium are released into  the  cytoplasm allowing the carrier to return for more transport  of  glucose and sodium</a:t>
            </a:r>
          </a:p>
          <a:p>
            <a:endParaRPr lang="en-US" sz="1400" b="1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514412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92" y="1844675"/>
            <a:ext cx="7598566" cy="4207133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 </a:t>
            </a:r>
            <a:r>
              <a:rPr lang="en-US" sz="2800" dirty="0">
                <a:latin typeface="Times New Roman"/>
                <a:cs typeface="Times New Roman"/>
              </a:rPr>
              <a:t>The sodium is transported from high to low concentration  (with  concentration gradient) and at the same time causes the   carrier to transport glucose against its concentration gradient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pPr marL="357188" indent="-357188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latin typeface="Times New Roman"/>
                <a:cs typeface="Times New Roman"/>
              </a:rPr>
              <a:t> The Na+ is  expelled outside the cell by sodium pump which needs ATP as a source of energy</a:t>
            </a:r>
          </a:p>
        </p:txBody>
      </p:sp>
    </p:spTree>
    <p:extLst>
      <p:ext uri="{BB962C8B-B14F-4D97-AF65-F5344CB8AC3E}">
        <p14:creationId xmlns:p14="http://schemas.microsoft.com/office/powerpoint/2010/main" val="37231790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0176" y="2161348"/>
            <a:ext cx="6658370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 reaction is catalyzed by  an enzyme called “Adenosine triphosphatase (ATPase)”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 Active transport is much more faster than passive transport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87167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331AC4-B1A0-4627-B7C9-95A05C6C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4D8A22-46CE-4EBE-8DBD-AB4CF6E9B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479A08C-A93A-45DC-AEF7-63855A74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8542C76B-30E9-465B-8849-FB9354BED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0EB6D4E8-9B0E-424A-804B-06065EA8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CDEFB8B-F4EC-4591-9608-132B08EDC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0D92B71-BB0A-4E5C-BF79-E27228D15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B9113154-4CBD-4CD6-BAB5-FFEA2724C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EEC5A2D-013C-41E8-8A01-28A1C62E9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5408E9F-8928-45F7-9D18-800C5A9F8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752ABBED-5F8C-47E4-A11E-69BB0E512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48EEA6B-C380-4396-B922-4DB7DBCB3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1D1A353F-36F1-4BA2-904D-D90FA133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860AA00A-0E51-41CC-A952-1E13D7584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2DC0BA30-2C7D-46B2-B808-831FEBE20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8BEC50E-A9C1-4E74-ABE2-B205E476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58459F76-F434-4BDB-B86C-596997293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27FE7C25-5F4B-47CF-8BD6-01101656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44B031CB-48DB-4D21-94A5-D142A268C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1F60125-8FB9-4362-AE52-574C6A8E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83863DF3-81E1-4B27-AA1F-51A1D919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1E9F0B37-792A-4120-8BB7-26EFAA9DA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51DB02BB-7093-4681-BBA3-7C4316C1B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465" y="798881"/>
            <a:ext cx="6505070" cy="1048945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903A3F-B677-B8CD-D874-2E23B8B6E6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079167"/>
              </p:ext>
            </p:extLst>
          </p:nvPr>
        </p:nvGraphicFramePr>
        <p:xfrm>
          <a:off x="605791" y="1990976"/>
          <a:ext cx="7932419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034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8671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8C68FA91-3C01-282F-D5CD-F11E5D11B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55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818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3800" b="1">
                <a:solidFill>
                  <a:schemeClr val="tx1"/>
                </a:solidFill>
                <a:latin typeface="Times New Roman"/>
                <a:cs typeface="Times New Roman"/>
              </a:rPr>
              <a:t>Na+ -independent facilitated diffusion </a:t>
            </a:r>
            <a:endParaRPr lang="en-US" sz="380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2" y="960120"/>
            <a:ext cx="5210173" cy="4171278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This system is mediated by a family of at least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fourteen glucose transporters </a:t>
            </a:r>
            <a:r>
              <a:rPr lang="en-US" sz="2800" dirty="0">
                <a:latin typeface="Times New Roman"/>
                <a:cs typeface="Times New Roman"/>
              </a:rPr>
              <a:t>in cell membranes. </a:t>
            </a:r>
          </a:p>
          <a:p>
            <a:endParaRPr lang="en-US" sz="2800" b="1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They are designated GLUT-1 to GLUT-14 (glucose transporter isoforms)</a:t>
            </a:r>
          </a:p>
        </p:txBody>
      </p:sp>
    </p:spTree>
    <p:extLst>
      <p:ext uri="{BB962C8B-B14F-4D97-AF65-F5344CB8AC3E}">
        <p14:creationId xmlns:p14="http://schemas.microsoft.com/office/powerpoint/2010/main" val="29909341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057" y="2349924"/>
            <a:ext cx="3652545" cy="2464952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imes New Roman"/>
                <a:cs typeface="Times New Roman"/>
              </a:rPr>
              <a:t>Specialized functions of GLUT isoforms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3029" y="803186"/>
            <a:ext cx="4414068" cy="5248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Times New Roman"/>
              </a:rPr>
              <a:t>In facilitated diffusion glucose movement follows a concentration gradient that is 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Times New Roman"/>
              </a:rPr>
              <a:t>from a high glucose concentration to a lower one </a:t>
            </a:r>
          </a:p>
        </p:txBody>
      </p:sp>
    </p:spTree>
    <p:extLst>
      <p:ext uri="{BB962C8B-B14F-4D97-AF65-F5344CB8AC3E}">
        <p14:creationId xmlns:p14="http://schemas.microsoft.com/office/powerpoint/2010/main" val="22978698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1831" y="2161348"/>
            <a:ext cx="7489028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These transporters exist in the membrane in </a:t>
            </a:r>
            <a:r>
              <a:rPr lang="en-US" sz="2800" b="1" dirty="0">
                <a:solidFill>
                  <a:srgbClr val="C00000"/>
                </a:solidFill>
                <a:latin typeface="Times New Roman"/>
                <a:cs typeface="Times New Roman"/>
              </a:rPr>
              <a:t>two conformational states</a:t>
            </a:r>
            <a:endParaRPr lang="en-US" sz="2800" b="1" dirty="0">
              <a:latin typeface="Times New Roman"/>
              <a:cs typeface="Times New Roman"/>
            </a:endParaRP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dirty="0">
                <a:latin typeface="Times New Roman"/>
                <a:cs typeface="Times New Roman"/>
              </a:rPr>
              <a:t>Extracellular glucose binds to the transporter, which then alters its conformation, transporting glucose across the cell membrane</a:t>
            </a:r>
          </a:p>
          <a:p>
            <a:endParaRPr lang="en-US" sz="1400" dirty="0">
              <a:latin typeface="Times New Roman"/>
              <a:cs typeface="Times New Roman"/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075619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1" y="2161348"/>
            <a:ext cx="8222457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en-US" sz="2800" b="1" dirty="0">
                <a:solidFill>
                  <a:srgbClr val="C00000"/>
                </a:solidFill>
                <a:latin typeface="Times New Roman"/>
                <a:cs typeface="Times New Roman"/>
              </a:rPr>
              <a:t>Insulin increases the number of glucose transporters in  tissues containing insulin receptors e.g., muscles and adipose tissue</a:t>
            </a:r>
          </a:p>
          <a:p>
            <a:pPr marL="0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Occurs in the epithelial cells of intestine renal tubules and choroid plexus</a:t>
            </a:r>
          </a:p>
          <a:p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943037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762000"/>
            <a:ext cx="3810000" cy="533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07818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886" y="2161348"/>
            <a:ext cx="7078660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For example GLUT-1 GLUT-3 and GLUT-4 are primarily involved in glucose uptake from the blood</a:t>
            </a:r>
          </a:p>
          <a:p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657589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229" y="2349924"/>
            <a:ext cx="3478373" cy="246495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/>
                <a:cs typeface="Times New Roman"/>
              </a:rPr>
              <a:t>Tissue specificity of GLUT gene expression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glucose transporters display a tissue-specific pattern of expression. 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GLUT-1</a:t>
            </a:r>
            <a:r>
              <a:rPr lang="en-US" sz="2800" dirty="0">
                <a:latin typeface="Times New Roman"/>
                <a:cs typeface="Times New Roman"/>
              </a:rPr>
              <a:t> is abundant in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erythrocytes and brain </a:t>
            </a:r>
            <a:r>
              <a:rPr lang="en-US" sz="2800" dirty="0">
                <a:latin typeface="Times New Roman"/>
                <a:cs typeface="Times New Roman"/>
              </a:rPr>
              <a:t>but is low in adult muscle 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GLUT-3</a:t>
            </a:r>
            <a:r>
              <a:rPr lang="en-US" sz="2800" dirty="0">
                <a:latin typeface="Times New Roman"/>
                <a:cs typeface="Times New Roman"/>
              </a:rPr>
              <a:t> is the primary glucose transporter in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neurons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GLUT-4</a:t>
            </a:r>
            <a:r>
              <a:rPr lang="en-US" sz="2800" dirty="0">
                <a:latin typeface="Times New Roman"/>
                <a:cs typeface="Times New Roman"/>
              </a:rPr>
              <a:t> is abundant in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adipose tissue and skeletal muscle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517457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009" y="2161348"/>
            <a:ext cx="7221537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In contrast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GLUT-2</a:t>
            </a:r>
            <a:r>
              <a:rPr lang="en-US" sz="2800" b="1" dirty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which is found in the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liver and kidney</a:t>
            </a:r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en-US" sz="2800" b="1" i="1" dirty="0">
                <a:latin typeface="Times New Roman"/>
                <a:cs typeface="Times New Roman"/>
              </a:rPr>
              <a:t>can either transport glucose into these cells when blood glucose levels are high or transport glucose from the cells to the blood when blood glucose levels are low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 (GLUT-2 is also found in the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pancreas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21272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83" name="Content Placeholder 2"/>
          <p:cNvSpPr>
            <a:spLocks noGrp="1"/>
          </p:cNvSpPr>
          <p:nvPr>
            <p:ph idx="1"/>
          </p:nvPr>
        </p:nvSpPr>
        <p:spPr>
          <a:xfrm>
            <a:off x="1378746" y="2161348"/>
            <a:ext cx="6679800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A family of a </a:t>
            </a:r>
            <a:r>
              <a:rPr lang="en-US" sz="2800" b="1" dirty="0">
                <a:latin typeface="Times New Roman"/>
                <a:cs typeface="Times New Roman"/>
              </a:rPr>
              <a:t>glycosidases</a:t>
            </a:r>
            <a:r>
              <a:rPr lang="en-US" sz="2800" dirty="0">
                <a:latin typeface="Times New Roman"/>
                <a:cs typeface="Times New Roman"/>
              </a:rPr>
              <a:t> that degrade carbohydrate into their </a:t>
            </a:r>
            <a:r>
              <a:rPr lang="en-US" sz="2800" dirty="0" err="1">
                <a:latin typeface="Times New Roman"/>
                <a:cs typeface="Times New Roman"/>
              </a:rPr>
              <a:t>monohexose</a:t>
            </a:r>
            <a:r>
              <a:rPr lang="en-US" sz="2800" dirty="0">
                <a:latin typeface="Times New Roman"/>
                <a:cs typeface="Times New Roman"/>
              </a:rPr>
              <a:t> components catalyzes hydrolysis of </a:t>
            </a:r>
            <a:r>
              <a:rPr lang="en-US" sz="2800" dirty="0" err="1">
                <a:latin typeface="Times New Roman"/>
                <a:cs typeface="Times New Roman"/>
              </a:rPr>
              <a:t>glycocidic</a:t>
            </a:r>
            <a:r>
              <a:rPr lang="en-US" sz="2800" dirty="0">
                <a:latin typeface="Times New Roman"/>
                <a:cs typeface="Times New Roman"/>
              </a:rPr>
              <a:t> bonds</a:t>
            </a:r>
          </a:p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 </a:t>
            </a:r>
          </a:p>
          <a:p>
            <a:r>
              <a:rPr lang="en-US" sz="2800" dirty="0">
                <a:latin typeface="Times New Roman"/>
                <a:cs typeface="Times New Roman"/>
              </a:rPr>
              <a:t>These enzymes are usually </a:t>
            </a:r>
            <a:r>
              <a:rPr lang="en-US" sz="2800" b="1" dirty="0">
                <a:latin typeface="Times New Roman"/>
                <a:cs typeface="Times New Roman"/>
              </a:rPr>
              <a:t>specific to the type of bond to be broken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518366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1" y="2161348"/>
            <a:ext cx="8222457" cy="3890460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GLUT-5</a:t>
            </a:r>
            <a:r>
              <a:rPr lang="en-US" sz="2800" dirty="0">
                <a:latin typeface="Times New Roman"/>
                <a:cs typeface="Times New Roman"/>
              </a:rPr>
              <a:t> is unusual in that it is the primary transporter for </a:t>
            </a:r>
            <a:r>
              <a:rPr lang="en-US" sz="2800" b="1" dirty="0">
                <a:latin typeface="Times New Roman"/>
                <a:cs typeface="Times New Roman"/>
              </a:rPr>
              <a:t>fructose</a:t>
            </a:r>
            <a:r>
              <a:rPr lang="en-US" sz="2800" dirty="0">
                <a:latin typeface="Times New Roman"/>
                <a:cs typeface="Times New Roman"/>
              </a:rPr>
              <a:t> (instead of glucose) in the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small intestine and the testes</a:t>
            </a: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GLUT-7</a:t>
            </a:r>
            <a:r>
              <a:rPr lang="en-US" sz="2800" dirty="0">
                <a:latin typeface="Times New Roman"/>
                <a:cs typeface="Times New Roman"/>
              </a:rPr>
              <a:t> which is expressed in the </a:t>
            </a:r>
            <a:r>
              <a:rPr lang="en-US" sz="2800" dirty="0">
                <a:solidFill>
                  <a:srgbClr val="C00000"/>
                </a:solidFill>
                <a:latin typeface="Times New Roman"/>
                <a:cs typeface="Times New Roman"/>
              </a:rPr>
              <a:t>liver and other gluconeogenic tissues </a:t>
            </a:r>
            <a:r>
              <a:rPr lang="en-US" sz="2800" dirty="0">
                <a:latin typeface="Times New Roman"/>
                <a:cs typeface="Times New Roman"/>
              </a:rPr>
              <a:t>mediates glucose flux across the endoplasmic reticular membrane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161922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693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916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53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308" y="960120"/>
            <a:ext cx="3324223" cy="4171278"/>
          </a:xfrm>
        </p:spPr>
        <p:txBody>
          <a:bodyPr>
            <a:normAutofit/>
          </a:bodyPr>
          <a:lstStyle/>
          <a:p>
            <a:pPr algn="r"/>
            <a:r>
              <a:rPr lang="en-US" sz="3500" dirty="0">
                <a:solidFill>
                  <a:schemeClr val="tx1"/>
                </a:solidFill>
              </a:rPr>
              <a:t> </a:t>
            </a:r>
            <a:r>
              <a:rPr lang="en-US" sz="4000" b="1" dirty="0">
                <a:solidFill>
                  <a:srgbClr val="C00000"/>
                </a:solidFill>
                <a:latin typeface="Times New Roman"/>
                <a:cs typeface="Times New Roman"/>
              </a:rPr>
              <a:t>Defects of carbohydrate digestion and absorption</a:t>
            </a:r>
            <a:br>
              <a:rPr lang="en-US" sz="4000" b="1" dirty="0">
                <a:solidFill>
                  <a:srgbClr val="C00000"/>
                </a:solidFill>
                <a:latin typeface="Times New Roman"/>
                <a:cs typeface="Times New Roman"/>
              </a:rPr>
            </a:br>
            <a:endParaRPr lang="en-US" sz="4000" b="1" dirty="0">
              <a:solidFill>
                <a:srgbClr val="C00000"/>
              </a:solidFill>
              <a:latin typeface="Times New Roman"/>
              <a:cs typeface="Times New Roman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736" y="485775"/>
            <a:ext cx="5273809" cy="52085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 charset="0"/>
                <a:cs typeface="Times New Roman" charset="0"/>
              </a:rPr>
              <a:t>Lactase deficiency </a:t>
            </a:r>
            <a:r>
              <a:rPr lang="en-US" sz="2800" dirty="0">
                <a:latin typeface="Times New Roman" charset="0"/>
                <a:cs typeface="Times New Roman" charset="0"/>
              </a:rPr>
              <a:t>(</a:t>
            </a:r>
            <a:r>
              <a:rPr lang="en-US" sz="2800" b="1" dirty="0">
                <a:latin typeface="Times New Roman" charset="0"/>
                <a:cs typeface="Times New Roman" charset="0"/>
              </a:rPr>
              <a:t>lactose intolerance)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This is a deficiency of lactase enzyme which digest lactose into glucose and galactose. It may be: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  (</a:t>
            </a:r>
            <a:r>
              <a:rPr lang="en-US" sz="2800" dirty="0" err="1">
                <a:latin typeface="Times New Roman" charset="0"/>
                <a:cs typeface="Times New Roman" charset="0"/>
              </a:rPr>
              <a:t>i</a:t>
            </a:r>
            <a:r>
              <a:rPr lang="en-US" sz="2800" dirty="0">
                <a:latin typeface="Times New Roman" charset="0"/>
                <a:cs typeface="Times New Roman" charset="0"/>
              </a:rPr>
              <a:t>) 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Congenital</a:t>
            </a:r>
            <a:r>
              <a:rPr lang="en-US" sz="2800" dirty="0">
                <a:latin typeface="Times New Roman" charset="0"/>
                <a:cs typeface="Times New Roman" charset="0"/>
              </a:rPr>
              <a:t>: which occurs very soon after birth (rare)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 (ii) 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Acquired</a:t>
            </a:r>
            <a:r>
              <a:rPr lang="en-US" sz="2800" dirty="0">
                <a:latin typeface="Times New Roman" charset="0"/>
                <a:cs typeface="Times New Roman" charset="0"/>
              </a:rPr>
              <a:t>: which occurs later on in life (common)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0767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ABD9D9-258A-CD07-586D-FD3E9CF7C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0A9D4-7457-7A0D-D050-805F4DC7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273" y="2161348"/>
            <a:ext cx="7475935" cy="3890460"/>
          </a:xfrm>
        </p:spPr>
        <p:txBody>
          <a:bodyPr anchor="ctr"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than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70%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world’s adults are - lactose intolerant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particularly manifested in certain populations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 up to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90% of adults of African or Asian descent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lactase -deficient and therefore are less able to metabolize lactose than individuals of Northern European origin</a:t>
            </a:r>
          </a:p>
        </p:txBody>
      </p:sp>
    </p:spTree>
    <p:extLst>
      <p:ext uri="{BB962C8B-B14F-4D97-AF65-F5344CB8AC3E}">
        <p14:creationId xmlns:p14="http://schemas.microsoft.com/office/powerpoint/2010/main" val="124523843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9A3FD1-CE31-A34B-6BEC-790BBDF2A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1756C-E0D1-5315-58BD-950875CDB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176" y="2161348"/>
            <a:ext cx="6658370" cy="3890460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age-dependent loss of lactase activity represents a reduction in the amount of enzyme produced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thought to be caused by small variations in the DNA sequence of a region on </a:t>
            </a:r>
            <a:r>
              <a:rPr 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chromosome 2</a:t>
            </a:r>
            <a:r>
              <a:rPr 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controls expression of the gene for lactase</a:t>
            </a:r>
          </a:p>
        </p:txBody>
      </p:sp>
    </p:spTree>
    <p:extLst>
      <p:ext uri="{BB962C8B-B14F-4D97-AF65-F5344CB8AC3E}">
        <p14:creationId xmlns:p14="http://schemas.microsoft.com/office/powerpoint/2010/main" val="42151183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2052" y="2161348"/>
            <a:ext cx="7599032" cy="3890460"/>
          </a:xfrm>
        </p:spPr>
        <p:txBody>
          <a:bodyPr anchor="ctr">
            <a:normAutofit fontScale="92500"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Sometimes the small intestine stops making lactase after a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short-term illness </a:t>
            </a:r>
            <a:r>
              <a:rPr lang="en-US" sz="2800" dirty="0">
                <a:latin typeface="Times New Roman"/>
                <a:cs typeface="Times New Roman"/>
              </a:rPr>
              <a:t>due to stomach disease or as part of a lifelong disease such as cystic fibrosis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Or the small intestine sometimes stops making lactase after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surgery of the small intestine</a:t>
            </a:r>
          </a:p>
          <a:p>
            <a:r>
              <a:rPr lang="en-US" sz="2800" dirty="0">
                <a:latin typeface="Times New Roman"/>
                <a:cs typeface="Times New Roman"/>
              </a:rPr>
              <a:t> In these cases the problem can be either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permanent or temporary</a:t>
            </a:r>
            <a:r>
              <a:rPr lang="en-US" sz="2800" dirty="0">
                <a:solidFill>
                  <a:srgbClr val="00B050"/>
                </a:solidFill>
                <a:latin typeface="Times New Roman"/>
                <a:cs typeface="Times New Roman"/>
              </a:rPr>
              <a:t> 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66476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247" y="2161348"/>
            <a:ext cx="7632299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Some premature babies have temporary lactose intolerance because they are not yet able to make lactase</a:t>
            </a: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dirty="0">
                <a:latin typeface="Times New Roman"/>
                <a:cs typeface="Times New Roman"/>
              </a:rPr>
              <a:t>After a baby begins to make lactase the condition typically goes away</a:t>
            </a:r>
          </a:p>
          <a:p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76370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419295-B486-55B7-BAE5-9E6BB6680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22AB6-E137-DAEB-8E09-4C1543731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29" y="2161348"/>
            <a:ext cx="7470717" cy="3890460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Treatment for this disorder is :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Consumption of milk and eat yogurts and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take Green vegetables such as broccoli to ensure adequate calcium intake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use lactase -treated products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take lactase in pill form prior to eating</a:t>
            </a:r>
          </a:p>
        </p:txBody>
      </p:sp>
    </p:spTree>
    <p:extLst>
      <p:ext uri="{BB962C8B-B14F-4D97-AF65-F5344CB8AC3E}">
        <p14:creationId xmlns:p14="http://schemas.microsoft.com/office/powerpoint/2010/main" val="406289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r>
              <a:rPr lang="en-US" sz="3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92" y="1196086"/>
            <a:ext cx="6876254" cy="4855722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 </a:t>
            </a:r>
            <a:r>
              <a:rPr lang="en-US" sz="2800" b="1" dirty="0">
                <a:latin typeface="Times New Roman"/>
                <a:cs typeface="Times New Roman"/>
              </a:rPr>
              <a:t>principal sites </a:t>
            </a:r>
            <a:r>
              <a:rPr lang="en-US" sz="2800" dirty="0">
                <a:latin typeface="Times New Roman"/>
                <a:cs typeface="Times New Roman"/>
              </a:rPr>
              <a:t>of dietary carbohydrate digestion are the </a:t>
            </a:r>
            <a:r>
              <a:rPr lang="en-US" sz="2800" b="1" dirty="0">
                <a:solidFill>
                  <a:srgbClr val="0000FF"/>
                </a:solidFill>
                <a:latin typeface="Times New Roman"/>
                <a:cs typeface="Times New Roman"/>
              </a:rPr>
              <a:t>mouth and intestinal lumen</a:t>
            </a:r>
            <a:r>
              <a:rPr lang="en-US" sz="280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dirty="0">
                <a:latin typeface="Times New Roman"/>
                <a:cs typeface="Times New Roman"/>
              </a:rPr>
              <a:t>This digestion is rapid and is generally </a:t>
            </a:r>
            <a:r>
              <a:rPr lang="en-US" sz="2800" b="1" dirty="0">
                <a:latin typeface="Times New Roman"/>
                <a:cs typeface="Times New Roman"/>
              </a:rPr>
              <a:t>completed</a:t>
            </a:r>
            <a:r>
              <a:rPr lang="en-US" sz="2800" dirty="0">
                <a:latin typeface="Times New Roman"/>
                <a:cs typeface="Times New Roman"/>
              </a:rPr>
              <a:t> by the time the stomach contents reach the </a:t>
            </a:r>
            <a:r>
              <a:rPr lang="en-US" sz="2800" b="1" dirty="0">
                <a:solidFill>
                  <a:schemeClr val="accent2"/>
                </a:solidFill>
                <a:latin typeface="Times New Roman"/>
                <a:cs typeface="Times New Roman"/>
              </a:rPr>
              <a:t>junction of the duodenum and jejunum </a:t>
            </a:r>
          </a:p>
        </p:txBody>
      </p:sp>
    </p:spTree>
    <p:extLst>
      <p:ext uri="{BB962C8B-B14F-4D97-AF65-F5344CB8AC3E}">
        <p14:creationId xmlns:p14="http://schemas.microsoft.com/office/powerpoint/2010/main" val="266543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287" y="2161348"/>
            <a:ext cx="8137922" cy="3890460"/>
          </a:xfrm>
        </p:spPr>
        <p:txBody>
          <a:bodyPr anchor="ctr">
            <a:no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Lactase activity increases in the humans from about </a:t>
            </a:r>
            <a:r>
              <a:rPr lang="en-US" sz="2400" b="1" dirty="0">
                <a:latin typeface="Times New Roman"/>
                <a:cs typeface="Times New Roman"/>
              </a:rPr>
              <a:t>6-8 weeks </a:t>
            </a:r>
            <a:r>
              <a:rPr lang="en-US" sz="2400" dirty="0">
                <a:latin typeface="Times New Roman"/>
                <a:cs typeface="Times New Roman"/>
              </a:rPr>
              <a:t>of gestation</a:t>
            </a:r>
          </a:p>
          <a:p>
            <a:r>
              <a:rPr lang="en-US" sz="2400" b="1" dirty="0">
                <a:latin typeface="Times New Roman"/>
                <a:cs typeface="Times New Roman"/>
              </a:rPr>
              <a:t>Rises till 27- 32 weeks </a:t>
            </a:r>
            <a:r>
              <a:rPr lang="en-US" sz="2400" dirty="0">
                <a:latin typeface="Times New Roman"/>
                <a:cs typeface="Times New Roman"/>
              </a:rPr>
              <a:t>through full term</a:t>
            </a:r>
          </a:p>
          <a:p>
            <a:r>
              <a:rPr lang="en-US" sz="2400" dirty="0">
                <a:latin typeface="Times New Roman"/>
                <a:cs typeface="Times New Roman"/>
              </a:rPr>
              <a:t>Remains </a:t>
            </a:r>
            <a:r>
              <a:rPr lang="en-US" sz="2400" b="1" dirty="0">
                <a:latin typeface="Times New Roman"/>
                <a:cs typeface="Times New Roman"/>
              </a:rPr>
              <a:t>high for 1 month </a:t>
            </a:r>
            <a:r>
              <a:rPr lang="en-US" sz="2400" dirty="0">
                <a:latin typeface="Times New Roman"/>
                <a:cs typeface="Times New Roman"/>
              </a:rPr>
              <a:t>after birth </a:t>
            </a:r>
          </a:p>
          <a:p>
            <a:r>
              <a:rPr lang="en-US" sz="2400" dirty="0">
                <a:latin typeface="Times New Roman"/>
                <a:cs typeface="Times New Roman"/>
              </a:rPr>
              <a:t>Then starts declining</a:t>
            </a:r>
          </a:p>
          <a:p>
            <a:r>
              <a:rPr lang="en-US" sz="2400" b="1" dirty="0">
                <a:latin typeface="Times New Roman"/>
                <a:cs typeface="Times New Roman"/>
              </a:rPr>
              <a:t>Decreases to adult levels at 5-7 years </a:t>
            </a:r>
            <a:r>
              <a:rPr lang="en-US" sz="2400" dirty="0">
                <a:latin typeface="Times New Roman"/>
                <a:cs typeface="Times New Roman"/>
              </a:rPr>
              <a:t>of age</a:t>
            </a:r>
          </a:p>
          <a:p>
            <a:r>
              <a:rPr lang="en-US" sz="2400" dirty="0">
                <a:latin typeface="Times New Roman"/>
                <a:cs typeface="Times New Roman"/>
              </a:rPr>
              <a:t>Adult levels are </a:t>
            </a:r>
            <a:r>
              <a:rPr lang="en-US" sz="2400" b="1" dirty="0">
                <a:latin typeface="Times New Roman"/>
                <a:cs typeface="Times New Roman"/>
              </a:rPr>
              <a:t>5-10% of infants</a:t>
            </a:r>
          </a:p>
        </p:txBody>
      </p:sp>
    </p:spTree>
    <p:extLst>
      <p:ext uri="{BB962C8B-B14F-4D97-AF65-F5344CB8AC3E}">
        <p14:creationId xmlns:p14="http://schemas.microsoft.com/office/powerpoint/2010/main" val="36607979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1" y="2161348"/>
            <a:ext cx="7391795" cy="389046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Symptoms of lactose intolerance can be mild to severe depending on how much lactase is being made by the body </a:t>
            </a:r>
          </a:p>
          <a:p>
            <a:r>
              <a:rPr lang="en-US" sz="2800" dirty="0">
                <a:latin typeface="Times New Roman"/>
                <a:cs typeface="Times New Roman"/>
              </a:rPr>
              <a:t>Symptoms usually begin </a:t>
            </a:r>
            <a:r>
              <a:rPr lang="en-US" sz="2800" b="1" dirty="0">
                <a:solidFill>
                  <a:srgbClr val="00B050"/>
                </a:solidFill>
                <a:latin typeface="Times New Roman"/>
                <a:cs typeface="Times New Roman"/>
              </a:rPr>
              <a:t>30 minutes to 2 hours </a:t>
            </a:r>
            <a:r>
              <a:rPr lang="en-US" sz="2800" dirty="0">
                <a:latin typeface="Times New Roman"/>
                <a:cs typeface="Times New Roman"/>
              </a:rPr>
              <a:t>after eating or drinking milk products </a:t>
            </a:r>
          </a:p>
          <a:p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Symptoms may include:</a:t>
            </a:r>
          </a:p>
          <a:p>
            <a:pPr marL="0" indent="0">
              <a:buNone/>
            </a:pPr>
            <a:r>
              <a:rPr lang="en-US" sz="1400" dirty="0">
                <a:latin typeface="Times New Roman"/>
                <a:cs typeface="Times New Roman"/>
              </a:rPr>
              <a:t> </a:t>
            </a:r>
          </a:p>
          <a:p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214396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827" y="2161348"/>
            <a:ext cx="6791719" cy="3890460"/>
          </a:xfrm>
        </p:spPr>
        <p:txBody>
          <a:bodyPr anchor="ctr">
            <a:normAutofit/>
          </a:bodyPr>
          <a:lstStyle/>
          <a:p>
            <a:pPr lvl="0"/>
            <a:r>
              <a:rPr lang="en-US" sz="2800" dirty="0">
                <a:latin typeface="Times New Roman"/>
                <a:cs typeface="Times New Roman"/>
              </a:rPr>
              <a:t>Abdominal bloating a feeling of fullness or swelling in the abdomen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Abdominal pain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Diarrhea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Gas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Nausea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88825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1" y="1677971"/>
            <a:ext cx="8315326" cy="4373837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charset="0"/>
                <a:cs typeface="Times New Roman" charset="0"/>
              </a:rPr>
              <a:t>Effects</a:t>
            </a:r>
            <a:r>
              <a:rPr lang="en-US" sz="2400" dirty="0">
                <a:latin typeface="Times New Roman" charset="0"/>
                <a:cs typeface="Times New Roman" charset="0"/>
              </a:rPr>
              <a:t>: </a:t>
            </a:r>
          </a:p>
          <a:p>
            <a:pPr marL="0" indent="0">
              <a:buNone/>
            </a:pPr>
            <a:r>
              <a:rPr lang="en-US" sz="2400" dirty="0">
                <a:latin typeface="Times New Roman" charset="0"/>
                <a:cs typeface="Times New Roman" charset="0"/>
              </a:rPr>
              <a:t>The presence of lactose in intestine causes:</a:t>
            </a:r>
          </a:p>
          <a:p>
            <a:pPr marL="0" indent="0">
              <a:buNone/>
            </a:pPr>
            <a:r>
              <a:rPr lang="en-US" sz="2400" dirty="0">
                <a:latin typeface="Times New Roman" charset="0"/>
                <a:cs typeface="Times New Roman" charset="0"/>
              </a:rPr>
              <a:t>  a) </a:t>
            </a:r>
            <a:r>
              <a:rPr lang="en-US" sz="2400" b="1" dirty="0">
                <a:latin typeface="Times New Roman" charset="0"/>
                <a:cs typeface="Times New Roman" charset="0"/>
              </a:rPr>
              <a:t>Increased osmotic pressure</a:t>
            </a:r>
            <a:r>
              <a:rPr lang="en-US" sz="2400" dirty="0">
                <a:latin typeface="Times New Roman" charset="0"/>
                <a:cs typeface="Times New Roman" charset="0"/>
              </a:rPr>
              <a:t>: Water will be drawn from the tissue (causing dehydration) into the large intestine (causing diarrhea)</a:t>
            </a:r>
            <a:endParaRPr lang="en-US" sz="2400" b="1" dirty="0"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endParaRPr lang="en-US" sz="2400" b="1" dirty="0"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 charset="0"/>
                <a:cs typeface="Times New Roman" charset="0"/>
              </a:rPr>
              <a:t>   b) Increased fermentation of lactose by bacteria</a:t>
            </a:r>
            <a:r>
              <a:rPr lang="en-US" sz="2400" dirty="0">
                <a:latin typeface="Times New Roman" charset="0"/>
                <a:cs typeface="Times New Roman" charset="0"/>
              </a:rPr>
              <a:t>: Intestinal bacteria  ferment lactose with subsequent production of CO</a:t>
            </a:r>
            <a:r>
              <a:rPr lang="en-US" sz="2400" baseline="-25000" dirty="0">
                <a:latin typeface="Times New Roman" charset="0"/>
                <a:cs typeface="Times New Roman" charset="0"/>
              </a:rPr>
              <a:t>2</a:t>
            </a:r>
            <a:r>
              <a:rPr lang="en-US" sz="2400" dirty="0">
                <a:latin typeface="Times New Roman" charset="0"/>
                <a:cs typeface="Times New Roman" charset="0"/>
              </a:rPr>
              <a:t> gas This causes  distention and abdominal cramps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-661766" y="293371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3056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239" y="411435"/>
            <a:ext cx="4703905" cy="61357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10565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/>
                <a:cs typeface="Times New Roman"/>
              </a:rPr>
              <a:t>Diagnosis of lactose intolerance </a:t>
            </a:r>
            <a:br>
              <a:rPr lang="en-US" dirty="0">
                <a:latin typeface="Times New Roman"/>
                <a:cs typeface="Times New Roman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800" dirty="0">
                <a:latin typeface="Times New Roman"/>
                <a:cs typeface="Times New Roman"/>
              </a:rPr>
              <a:t> Medical family and diet history including a review of symptoms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Physical examination</a:t>
            </a:r>
          </a:p>
          <a:p>
            <a:pPr lvl="0"/>
            <a:r>
              <a:rPr lang="en-US" sz="2800" dirty="0">
                <a:latin typeface="Times New Roman"/>
                <a:cs typeface="Times New Roman"/>
              </a:rPr>
              <a:t>Medical tests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3733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886" y="2161348"/>
            <a:ext cx="7078660" cy="38904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/>
                <a:cs typeface="Times New Roman"/>
              </a:rPr>
              <a:t>Medical tests</a:t>
            </a:r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Hydrogen breath test</a:t>
            </a:r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b="1" dirty="0">
                <a:latin typeface="Times New Roman"/>
                <a:cs typeface="Times New Roman"/>
              </a:rPr>
              <a:t>Stool acidity test</a:t>
            </a:r>
            <a:endParaRPr lang="en-US" sz="28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800" dirty="0">
                <a:latin typeface="Times New Roman"/>
                <a:cs typeface="Times New Roman"/>
              </a:rPr>
              <a:t> </a:t>
            </a:r>
          </a:p>
          <a:p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549335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latin typeface="Times New Roman" charset="0"/>
                <a:cs typeface="Times New Roman" charset="0"/>
              </a:rPr>
              <a:t> Sucrase deficiency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latin typeface="Times New Roman" charset="0"/>
                <a:cs typeface="Times New Roman" charset="0"/>
              </a:rPr>
              <a:t>A rare condition showing the signs and symptoms of lactase deficiency. It occurs early in childhood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90619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Times New Roman" charset="0"/>
                <a:cs typeface="Times New Roman" charset="0"/>
              </a:rPr>
              <a:t>Monosaccharide malabsorption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latin typeface="Times New Roman" charset="0"/>
                <a:cs typeface="Times New Roman" charset="0"/>
              </a:rPr>
              <a:t> This is a congenital condition in which glucose and galactose are absorbed slowly due to defect in the carrier mechanism 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latin typeface="Times New Roman" charset="0"/>
                <a:cs typeface="Times New Roman" charset="0"/>
              </a:rPr>
              <a:t>Because fructose is not absorbed by the carrier system its absorption is normal</a:t>
            </a:r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21727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tx1"/>
                </a:solidFill>
                <a:latin typeface="Times New Roman"/>
                <a:cs typeface="Times New Roman"/>
              </a:rPr>
              <a:t>Fate of absorbed sugars</a:t>
            </a:r>
            <a:br>
              <a:rPr lang="en-US" sz="4000" b="1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endParaRPr lang="en-US" sz="40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7372" y="960120"/>
            <a:ext cx="5210173" cy="45580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Monosaccharides (glucose galactose and fructose) resulting from carbohydrate digestion are absorbed and undergo the following fate: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344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171" y="1470581"/>
            <a:ext cx="7503375" cy="4581227"/>
          </a:xfrm>
        </p:spPr>
        <p:txBody>
          <a:bodyPr anchor="ctr">
            <a:no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There is little monosaccharide present in diets of mixed animal and plant origin </a:t>
            </a:r>
          </a:p>
          <a:p>
            <a:pPr marL="0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r>
              <a:rPr lang="en-US" sz="2800" dirty="0">
                <a:latin typeface="Times New Roman"/>
                <a:cs typeface="Times New Roman"/>
              </a:rPr>
              <a:t>The enzymes needed for degradation of most dietary carbohydrates are primarily </a:t>
            </a:r>
            <a:r>
              <a:rPr lang="en-US" sz="2800" b="1" i="1" dirty="0">
                <a:solidFill>
                  <a:schemeClr val="accent2"/>
                </a:solidFill>
                <a:latin typeface="Times New Roman"/>
                <a:cs typeface="Times New Roman"/>
              </a:rPr>
              <a:t>endoglycosidases</a:t>
            </a:r>
            <a:r>
              <a:rPr lang="en-US" sz="2800" i="1" dirty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that hydrolyze oligosaccharides and polysaccharides and </a:t>
            </a:r>
            <a:r>
              <a:rPr lang="en-US" sz="2800" b="1" i="1" dirty="0">
                <a:solidFill>
                  <a:schemeClr val="accent2"/>
                </a:solidFill>
                <a:latin typeface="Times New Roman"/>
                <a:cs typeface="Times New Roman"/>
              </a:rPr>
              <a:t>disaccharidases</a:t>
            </a:r>
            <a:endParaRPr lang="en-US" sz="2800" b="1" dirty="0">
              <a:solidFill>
                <a:schemeClr val="accent2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563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AF138-FEE0-5FE9-55F8-2116D8819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A. Uptake by tissues (liver)</a:t>
            </a:r>
            <a:r>
              <a:rPr lang="en-US" sz="4000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:</a:t>
            </a:r>
            <a:endParaRPr lang="en-US" sz="4000" dirty="0">
              <a:solidFill>
                <a:schemeClr val="tx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25451-7E2A-7152-46FB-9FECFD2EA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7373" y="960120"/>
            <a:ext cx="4133850" cy="41712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ar-EG" dirty="0">
                <a:latin typeface="Times New Roman" charset="0"/>
                <a:cs typeface="Times New Roman" charset="0"/>
              </a:rPr>
              <a:t>	</a:t>
            </a:r>
            <a:endParaRPr lang="en-US" dirty="0">
              <a:latin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After absorption the liver takes up sugars where </a:t>
            </a:r>
            <a:r>
              <a:rPr lang="en-US" sz="2800" b="1" dirty="0">
                <a:latin typeface="Times New Roman" charset="0"/>
                <a:cs typeface="Times New Roman" charset="0"/>
              </a:rPr>
              <a:t>galactose and fructose are converted into glucose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04127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338344F-4062-F486-6C49-7CDF239E1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94" y="960120"/>
            <a:ext cx="2899271" cy="417127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B. Glucose utilization by tissues: </a:t>
            </a:r>
            <a:endParaRPr lang="en-US" sz="40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64197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6F14F-9252-B6B8-BEB0-6C5EC6AF8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7373" y="960120"/>
            <a:ext cx="4133850" cy="41712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charset="0"/>
                <a:cs typeface="Times New Roman" charset="0"/>
              </a:rPr>
              <a:t> 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Glucose may undergo one of the following fate: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151697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3" y="1477651"/>
            <a:ext cx="2817580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Oxidation</a:t>
            </a:r>
            <a:r>
              <a:rPr lang="en-US" sz="4300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: </a:t>
            </a:r>
            <a:endParaRPr lang="en-US" sz="4300" dirty="0">
              <a:solidFill>
                <a:schemeClr val="accent1"/>
              </a:solidFill>
            </a:endParaRP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478" y="661988"/>
            <a:ext cx="6007893" cy="6021841"/>
          </a:xfrm>
        </p:spPr>
        <p:txBody>
          <a:bodyPr anchor="t">
            <a:normAutofit fontScale="92500"/>
          </a:bodyPr>
          <a:lstStyle/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Through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800" dirty="0">
                <a:latin typeface="Times New Roman" charset="0"/>
                <a:cs typeface="Times New Roman" charset="0"/>
              </a:rPr>
              <a:t>Major pathways (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glycolysis and Krebs' cycle</a:t>
            </a:r>
            <a:r>
              <a:rPr lang="en-US" sz="2800" dirty="0">
                <a:latin typeface="Times New Roman" charset="0"/>
                <a:cs typeface="Times New Roman" charset="0"/>
              </a:rPr>
              <a:t>) for </a:t>
            </a:r>
            <a:r>
              <a:rPr lang="en-US" sz="2800" b="1" dirty="0">
                <a:latin typeface="Times New Roman" charset="0"/>
                <a:cs typeface="Times New Roman" charset="0"/>
              </a:rPr>
              <a:t>production of energy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800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Hexose monophosphate pathway</a:t>
            </a:r>
            <a:r>
              <a:rPr lang="en-US" sz="2800" dirty="0">
                <a:latin typeface="Times New Roman" charset="0"/>
                <a:cs typeface="Times New Roman" charset="0"/>
              </a:rPr>
              <a:t>: for production of </a:t>
            </a:r>
            <a:r>
              <a:rPr lang="en-US" sz="2800" b="1" dirty="0">
                <a:latin typeface="Times New Roman" charset="0"/>
                <a:cs typeface="Times New Roman" charset="0"/>
              </a:rPr>
              <a:t>ribose, deoxyribose and NADPH </a:t>
            </a:r>
            <a:r>
              <a:rPr lang="en-US" sz="2800" b="1" baseline="30000" dirty="0">
                <a:latin typeface="Times New Roman" charset="0"/>
                <a:cs typeface="Times New Roman" charset="0"/>
              </a:rPr>
              <a:t>+</a:t>
            </a:r>
            <a:r>
              <a:rPr lang="en-US" sz="2800" b="1" dirty="0">
                <a:latin typeface="Times New Roman" charset="0"/>
                <a:cs typeface="Times New Roman" charset="0"/>
              </a:rPr>
              <a:t> H</a:t>
            </a:r>
            <a:r>
              <a:rPr lang="en-US" sz="2800" b="1" baseline="30000" dirty="0">
                <a:latin typeface="Times New Roman" charset="0"/>
                <a:cs typeface="Times New Roman" charset="0"/>
              </a:rPr>
              <a:t>+</a:t>
            </a:r>
            <a:r>
              <a:rPr lang="en-US" sz="2800" b="1" dirty="0">
                <a:latin typeface="Times New Roman" charset="0"/>
                <a:cs typeface="Times New Roman" charset="0"/>
              </a:rPr>
              <a:t> 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800" dirty="0">
                <a:latin typeface="Times New Roman" charset="0"/>
                <a:cs typeface="Times New Roman" charset="0"/>
              </a:rPr>
              <a:t> </a:t>
            </a:r>
            <a:r>
              <a:rPr lang="en-US" sz="2800" b="1" dirty="0" err="1">
                <a:solidFill>
                  <a:srgbClr val="0000FF"/>
                </a:solidFill>
                <a:latin typeface="Times New Roman" charset="0"/>
                <a:cs typeface="Times New Roman" charset="0"/>
              </a:rPr>
              <a:t>Uronic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 acid pathway</a:t>
            </a:r>
            <a:r>
              <a:rPr lang="en-US" sz="2800" dirty="0">
                <a:latin typeface="Times New Roman" charset="0"/>
                <a:cs typeface="Times New Roman" charset="0"/>
              </a:rPr>
              <a:t>: for production of </a:t>
            </a:r>
            <a:r>
              <a:rPr lang="en-US" sz="2800" b="1" dirty="0">
                <a:latin typeface="Times New Roman" charset="0"/>
                <a:cs typeface="Times New Roman" charset="0"/>
              </a:rPr>
              <a:t>glucuronic acid</a:t>
            </a:r>
            <a:r>
              <a:rPr lang="en-US" sz="2800" dirty="0">
                <a:latin typeface="Times New Roman" charset="0"/>
                <a:cs typeface="Times New Roman" charset="0"/>
              </a:rPr>
              <a:t>, which is used in  </a:t>
            </a:r>
            <a:r>
              <a:rPr lang="en-US" sz="2800" b="1" dirty="0">
                <a:latin typeface="Times New Roman" charset="0"/>
                <a:cs typeface="Times New Roman" charset="0"/>
              </a:rPr>
              <a:t>detoxification and enters in the formation of mucopolysaccharide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04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3" y="1477651"/>
            <a:ext cx="2817580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Storage</a:t>
            </a:r>
            <a:r>
              <a:rPr lang="en-US" sz="3600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: 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4677" y="1477651"/>
            <a:ext cx="5435562" cy="457566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in the form of:</a:t>
            </a:r>
          </a:p>
          <a:p>
            <a:pPr marL="514350" indent="-514350">
              <a:buAutoNum type="alphaLcParenR"/>
            </a:pP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Glycogen</a:t>
            </a:r>
            <a:r>
              <a:rPr lang="en-US" sz="2800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:  </a:t>
            </a:r>
            <a:r>
              <a:rPr lang="en-US" sz="2800" dirty="0">
                <a:latin typeface="Times New Roman" charset="0"/>
                <a:cs typeface="Times New Roman" charset="0"/>
              </a:rPr>
              <a:t>glycogenesis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Fat</a:t>
            </a:r>
            <a:r>
              <a:rPr lang="en-US" sz="2800" dirty="0">
                <a:latin typeface="Times New Roman" charset="0"/>
                <a:cs typeface="Times New Roman" charset="0"/>
              </a:rPr>
              <a:t>:   lipogenesis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611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84687B-789E-453B-921F-7804CCA6B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495A546-1866-442A-8EF9-B683FCB3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FC9B1F-EB6E-40D2-8261-0142E732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8DB0E74-FB47-4298-AF40-FAC8939F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8813488-5B66-4FB7-A177-9B9B4658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35E4BF3-25DA-41E9-B880-A0DC6C1EF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3C1F92-ED6B-4F19-9415-BFB5B5B5A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E40EF46-D7B9-447E-ACB4-D78972199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23CAE24-12FF-43D7-A6C0-6AA792E3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372F5DB-BF3F-4325-85B0-CDCE7A6A6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25A9653-2959-449B-BA93-64D5656B1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83D52E0-024E-49EA-B58E-AFCB54B9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2DB067-C8BB-4763-B3AC-A1AFC1F94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BFADE60-883C-490B-8717-29178631E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76CDC4A-1010-43AB-BD13-E9BC487D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6DA892F-7AE7-4A83-9BFB-D5FDBA16D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079130B-2394-449B-80DB-0B9946C7B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F852A68-5FD2-4BD4-902A-37D580B79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CD48066-FF17-425E-9EEC-795CD0CA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74D862B-A8E1-4CB9-8529-077C6DBA5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A3B1A83-9C72-4407-A5BF-A9EAA5C4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73AF399-B36E-419F-92C0-533EFBD9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3" y="1477651"/>
            <a:ext cx="2817580" cy="457565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Conversion</a:t>
            </a:r>
            <a:r>
              <a:rPr lang="en-US" sz="3600" dirty="0">
                <a:solidFill>
                  <a:schemeClr val="accent1"/>
                </a:solidFill>
                <a:latin typeface="Times New Roman" charset="0"/>
                <a:cs typeface="Times New Roman" charset="0"/>
              </a:rPr>
              <a:t>: 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70664" y="1375241"/>
            <a:ext cx="131761" cy="1665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6546" y="960438"/>
            <a:ext cx="5742662" cy="5092873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Times New Roman" charset="0"/>
                <a:cs typeface="Times New Roman" charset="0"/>
              </a:rPr>
              <a:t>To substances of biological importance: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Ribose &amp; deoxyribose </a:t>
            </a:r>
            <a:r>
              <a:rPr lang="en-US" sz="2800" dirty="0">
                <a:latin typeface="Times New Roman" charset="0"/>
                <a:cs typeface="Times New Roman" charset="0"/>
                <a:sym typeface="Symbol" charset="0"/>
              </a:rPr>
              <a:t></a:t>
            </a:r>
            <a:r>
              <a:rPr lang="en-US" sz="2800" dirty="0">
                <a:latin typeface="Times New Roman" charset="0"/>
                <a:cs typeface="Times New Roman" charset="0"/>
              </a:rPr>
              <a:t> RNA and DNA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800" b="1" dirty="0">
              <a:solidFill>
                <a:srgbClr val="0070C0"/>
              </a:solidFill>
              <a:latin typeface="Times New Roman" charset="0"/>
              <a:cs typeface="Times New Roman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Lactose</a:t>
            </a:r>
            <a:r>
              <a:rPr lang="en-US" sz="2800" dirty="0">
                <a:latin typeface="Times New Roman" charset="0"/>
                <a:cs typeface="Times New Roman" charset="0"/>
              </a:rPr>
              <a:t> </a:t>
            </a:r>
            <a:r>
              <a:rPr lang="en-US" sz="2800" dirty="0">
                <a:latin typeface="Times New Roman" charset="0"/>
                <a:cs typeface="Times New Roman" charset="0"/>
                <a:sym typeface="Symbol" charset="0"/>
              </a:rPr>
              <a:t></a:t>
            </a:r>
            <a:r>
              <a:rPr lang="en-US" sz="2800" dirty="0">
                <a:latin typeface="Times New Roman" charset="0"/>
                <a:cs typeface="Times New Roman" charset="0"/>
              </a:rPr>
              <a:t> milk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800" dirty="0">
              <a:latin typeface="Times New Roman" charset="0"/>
              <a:cs typeface="Times New Roman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Glucosamine &amp;  galactosamine </a:t>
            </a:r>
            <a:r>
              <a:rPr lang="en-US" sz="2800" dirty="0">
                <a:latin typeface="Times New Roman" charset="0"/>
                <a:cs typeface="Times New Roman" charset="0"/>
                <a:sym typeface="Symbol" charset="0"/>
              </a:rPr>
              <a:t></a:t>
            </a:r>
            <a:r>
              <a:rPr lang="en-US" sz="2800" dirty="0">
                <a:latin typeface="Times New Roman" charset="0"/>
                <a:cs typeface="Times New Roman" charset="0"/>
              </a:rPr>
              <a:t> mucopolysaccharides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800" dirty="0">
              <a:latin typeface="Times New Roman" charset="0"/>
              <a:cs typeface="Times New Roman" charset="0"/>
            </a:endParaRPr>
          </a:p>
          <a:p>
            <a:r>
              <a:rPr lang="en-US" sz="2800" b="1" dirty="0" err="1">
                <a:solidFill>
                  <a:srgbClr val="0000FF"/>
                </a:solidFill>
                <a:latin typeface="Times New Roman" charset="0"/>
                <a:cs typeface="Times New Roman" charset="0"/>
              </a:rPr>
              <a:t>Glucoronic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 acid </a:t>
            </a:r>
            <a:r>
              <a:rPr lang="en-US" sz="2800" dirty="0">
                <a:latin typeface="Times New Roman" charset="0"/>
                <a:cs typeface="Times New Roman" charset="0"/>
                <a:sym typeface="Symbol" charset="0"/>
              </a:rPr>
              <a:t></a:t>
            </a:r>
            <a:r>
              <a:rPr lang="en-US" sz="2800" dirty="0">
                <a:latin typeface="Times New Roman" charset="0"/>
                <a:cs typeface="Times New Roman" charset="0"/>
              </a:rPr>
              <a:t> mucopolysaccharides</a:t>
            </a:r>
          </a:p>
          <a:p>
            <a:pPr marL="0" indent="0">
              <a:buNone/>
            </a:pPr>
            <a:endParaRPr lang="en-US" sz="2800" dirty="0">
              <a:latin typeface="Times New Roman" charset="0"/>
              <a:cs typeface="Times New Roman" charset="0"/>
            </a:endParaRPr>
          </a:p>
          <a:p>
            <a:r>
              <a:rPr lang="en-US" sz="2800" dirty="0">
                <a:latin typeface="Times New Roman" charset="0"/>
                <a:cs typeface="Times New Roman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Times New Roman" charset="0"/>
                <a:cs typeface="Times New Roman" charset="0"/>
              </a:rPr>
              <a:t>Fructose</a:t>
            </a:r>
            <a:r>
              <a:rPr lang="en-US" sz="2800" dirty="0">
                <a:latin typeface="Times New Roman" charset="0"/>
                <a:cs typeface="Times New Roman" charset="0"/>
              </a:rPr>
              <a:t> </a:t>
            </a:r>
            <a:r>
              <a:rPr lang="en-US" sz="2800" dirty="0">
                <a:latin typeface="Times New Roman" charset="0"/>
                <a:cs typeface="Times New Roman" charset="0"/>
                <a:sym typeface="Symbol" charset="0"/>
              </a:rPr>
              <a:t></a:t>
            </a:r>
            <a:r>
              <a:rPr lang="en-US" sz="2800" dirty="0">
                <a:latin typeface="Times New Roman" charset="0"/>
                <a:cs typeface="Times New Roman" charset="0"/>
              </a:rPr>
              <a:t> in semen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88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E15F3F"/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80A7A7-D58E-EBED-47F9-AFF3E70B9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55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1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382" y="630936"/>
            <a:ext cx="5008165" cy="1353310"/>
          </a:xfrm>
        </p:spPr>
        <p:txBody>
          <a:bodyPr anchor="b">
            <a:normAutofit/>
          </a:bodyPr>
          <a:lstStyle/>
          <a:p>
            <a:pPr algn="l"/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582" y="2161348"/>
            <a:ext cx="7217964" cy="389046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These enzymes are usually </a:t>
            </a:r>
            <a:r>
              <a:rPr lang="en-US" sz="2800" b="1" dirty="0">
                <a:latin typeface="Times New Roman"/>
                <a:cs typeface="Times New Roman"/>
              </a:rPr>
              <a:t>specific</a:t>
            </a:r>
            <a:r>
              <a:rPr lang="en-US" sz="2800" dirty="0">
                <a:latin typeface="Times New Roman"/>
                <a:cs typeface="Times New Roman"/>
              </a:rPr>
              <a:t> for the </a:t>
            </a:r>
            <a:r>
              <a:rPr lang="en-US" sz="2800" dirty="0">
                <a:solidFill>
                  <a:srgbClr val="0000FF"/>
                </a:solidFill>
                <a:latin typeface="Times New Roman"/>
                <a:cs typeface="Times New Roman"/>
              </a:rPr>
              <a:t>structure and configuration of the glycosyl residue </a:t>
            </a:r>
            <a:r>
              <a:rPr lang="en-US" sz="2800" dirty="0">
                <a:latin typeface="Times New Roman"/>
                <a:cs typeface="Times New Roman"/>
              </a:rPr>
              <a:t>to be removed as well as for the </a:t>
            </a:r>
            <a:r>
              <a:rPr lang="en-US" sz="2800" dirty="0">
                <a:solidFill>
                  <a:srgbClr val="0000FF"/>
                </a:solidFill>
                <a:latin typeface="Times New Roman"/>
                <a:cs typeface="Times New Roman"/>
              </a:rPr>
              <a:t>type of bond </a:t>
            </a:r>
            <a:r>
              <a:rPr lang="en-US" sz="2800" dirty="0">
                <a:latin typeface="Times New Roman"/>
                <a:cs typeface="Times New Roman"/>
              </a:rPr>
              <a:t>to be broken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3726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Custom 1">
      <a:dk1>
        <a:sysClr val="windowText" lastClr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17159</TotalTime>
  <Words>2508</Words>
  <Application>Microsoft Office PowerPoint</Application>
  <PresentationFormat>On-screen Show (4:3)</PresentationFormat>
  <Paragraphs>263</Paragraphs>
  <Slides>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0" baseType="lpstr">
      <vt:lpstr>Calibri Light</vt:lpstr>
      <vt:lpstr>Rockwell</vt:lpstr>
      <vt:lpstr>Times New Roman</vt:lpstr>
      <vt:lpstr>Wingdings</vt:lpstr>
      <vt:lpstr>Atlas</vt:lpstr>
      <vt:lpstr>DIGESTION &amp; ABSORPTION OF CARBOHYDRATES</vt:lpstr>
      <vt:lpstr>Introduction </vt:lpstr>
      <vt:lpstr>PowerPoint Presentation</vt:lpstr>
      <vt:lpstr>PowerPoint Presentation</vt:lpstr>
      <vt:lpstr>PowerPoint Presentation</vt:lpstr>
      <vt:lpstr>PowerPoint Presentation</vt:lpstr>
      <vt:lpstr>.</vt:lpstr>
      <vt:lpstr>PowerPoint Presentation</vt:lpstr>
      <vt:lpstr>PowerPoint Presentation</vt:lpstr>
      <vt:lpstr>Glycosidic bonds </vt:lpstr>
      <vt:lpstr>PowerPoint Presentation</vt:lpstr>
      <vt:lpstr>PowerPoint Presentation</vt:lpstr>
      <vt:lpstr>PowerPoint Presentation</vt:lpstr>
      <vt:lpstr>Carbohydrates can be attached by glycosidic bonds to noncarbohydrate structures including</vt:lpstr>
      <vt:lpstr>PowerPoint Presentation</vt:lpstr>
      <vt:lpstr>PowerPoint Presentation</vt:lpstr>
      <vt:lpstr>PowerPoint Presentation</vt:lpstr>
      <vt:lpstr>Digestion of carbohydrate by salivary  α -amylase (ptyalin) in the mouth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THE STOMACH</vt:lpstr>
      <vt:lpstr>Digestion of carbohydrate by the pancreatic – amylase in the small intestine </vt:lpstr>
      <vt:lpstr>PowerPoint Presentation</vt:lpstr>
      <vt:lpstr>Final carbohydrate digestion by intestinal enzymes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Location within the intestine</vt:lpstr>
      <vt:lpstr>PowerPoint Presentation</vt:lpstr>
      <vt:lpstr>PowerPoint Presentation</vt:lpstr>
      <vt:lpstr> Digestion of cellulose </vt:lpstr>
      <vt:lpstr>Types of fibers in the diet</vt:lpstr>
      <vt:lpstr>Metabolism by colonic bacteria</vt:lpstr>
      <vt:lpstr>Absorptions </vt:lpstr>
      <vt:lpstr>PowerPoint Presentation</vt:lpstr>
      <vt:lpstr>Transport of Glucose Into Cell  </vt:lpstr>
      <vt:lpstr>PowerPoint Presentation</vt:lpstr>
      <vt:lpstr>Mechanisms of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Na+ -independent facilitated diffusion </vt:lpstr>
      <vt:lpstr>Specialized functions of GLUT isoforms</vt:lpstr>
      <vt:lpstr>PowerPoint Presentation</vt:lpstr>
      <vt:lpstr>PowerPoint Presentation</vt:lpstr>
      <vt:lpstr>PowerPoint Presentation</vt:lpstr>
      <vt:lpstr>PowerPoint Presentation</vt:lpstr>
      <vt:lpstr>Tissue specificity of GLUT gene expression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Defects of carbohydrate digestion and absorption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Diagnosis of lactose intolerance  </vt:lpstr>
      <vt:lpstr>PowerPoint Presentation</vt:lpstr>
      <vt:lpstr> Sucrase deficiency</vt:lpstr>
      <vt:lpstr>Monosaccharide malabsorption</vt:lpstr>
      <vt:lpstr>Fate of absorbed sugars </vt:lpstr>
      <vt:lpstr>A. Uptake by tissues (liver):</vt:lpstr>
      <vt:lpstr>B. Glucose utilization by tissues: </vt:lpstr>
      <vt:lpstr>Oxidation: </vt:lpstr>
      <vt:lpstr>Storage: </vt:lpstr>
      <vt:lpstr>Conversion: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Doctor Amina Tariq</dc:creator>
  <cp:lastModifiedBy>Amina Tariq</cp:lastModifiedBy>
  <cp:revision>63</cp:revision>
  <dcterms:created xsi:type="dcterms:W3CDTF">2015-05-19T08:31:00Z</dcterms:created>
  <dcterms:modified xsi:type="dcterms:W3CDTF">2025-07-25T03:31:50Z</dcterms:modified>
</cp:coreProperties>
</file>

<file path=docProps/thumbnail.jpeg>
</file>